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5"/>
  </p:notesMasterIdLst>
  <p:sldIdLst>
    <p:sldId id="256" r:id="rId2"/>
    <p:sldId id="257" r:id="rId3"/>
    <p:sldId id="259" r:id="rId4"/>
    <p:sldId id="271" r:id="rId5"/>
    <p:sldId id="274" r:id="rId6"/>
    <p:sldId id="269" r:id="rId7"/>
    <p:sldId id="263" r:id="rId8"/>
    <p:sldId id="261" r:id="rId9"/>
    <p:sldId id="266" r:id="rId10"/>
    <p:sldId id="276" r:id="rId11"/>
    <p:sldId id="277" r:id="rId12"/>
    <p:sldId id="275"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3" d="100"/>
          <a:sy n="73" d="100"/>
        </p:scale>
        <p:origin x="618" y="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1" Type="http://schemas.openxmlformats.org/officeDocument/2006/relationships/image" Target="../media/image2.png"/></Relationships>
</file>

<file path=ppt/diagrams/_rels/drawing1.xml.rels><?xml version="1.0" encoding="UTF-8" standalone="yes"?>
<Relationships xmlns="http://schemas.openxmlformats.org/package/2006/relationships"><Relationship Id="rId1" Type="http://schemas.openxmlformats.org/officeDocument/2006/relationships/image" Target="../media/image2.png"/></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B79421-3564-4542-8FCA-392435B63D63}" type="doc">
      <dgm:prSet loTypeId="urn:microsoft.com/office/officeart/2008/layout/RadialCluster" loCatId="cycle" qsTypeId="urn:microsoft.com/office/officeart/2005/8/quickstyle/simple1" qsCatId="simple" csTypeId="urn:microsoft.com/office/officeart/2005/8/colors/colorful1" csCatId="colorful" phldr="1"/>
      <dgm:spPr/>
      <dgm:t>
        <a:bodyPr/>
        <a:lstStyle/>
        <a:p>
          <a:endParaRPr lang="ru-RU"/>
        </a:p>
      </dgm:t>
    </dgm:pt>
    <dgm:pt modelId="{7123F13B-A37A-4C2B-A5A4-5CA951E2E698}">
      <dgm:prSet phldrT="[Текст]"/>
      <dgm:spPr>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dgm:spPr>
      <dgm:t>
        <a:bodyPr/>
        <a:lstStyle/>
        <a:p>
          <a:endParaRPr lang="ru-RU" b="1" dirty="0"/>
        </a:p>
      </dgm:t>
    </dgm:pt>
    <dgm:pt modelId="{EB6235F2-92CC-431D-AA85-5755004BFD80}" type="parTrans" cxnId="{8ED3C704-604D-4E5B-B56F-372072AA409C}">
      <dgm:prSet/>
      <dgm:spPr/>
      <dgm:t>
        <a:bodyPr/>
        <a:lstStyle/>
        <a:p>
          <a:endParaRPr lang="ru-RU" b="1"/>
        </a:p>
      </dgm:t>
    </dgm:pt>
    <dgm:pt modelId="{63CBA77A-3DC6-450D-954E-84E24C178383}" type="sibTrans" cxnId="{8ED3C704-604D-4E5B-B56F-372072AA409C}">
      <dgm:prSet/>
      <dgm:spPr/>
      <dgm:t>
        <a:bodyPr/>
        <a:lstStyle/>
        <a:p>
          <a:endParaRPr lang="ru-RU" b="1"/>
        </a:p>
      </dgm:t>
    </dgm:pt>
    <dgm:pt modelId="{D02CD2DD-720A-4999-B6DB-EEBD0C1FDCB9}">
      <dgm:prSet phldrT="[Текст]"/>
      <dgm:spPr/>
      <dgm:t>
        <a:bodyPr/>
        <a:lstStyle/>
        <a:p>
          <a:r>
            <a:rPr lang="en-US" b="1" dirty="0" smtClean="0"/>
            <a:t>Robot ingliz</a:t>
          </a:r>
          <a:r>
            <a:rPr lang="en-US" b="1" baseline="0" dirty="0" smtClean="0"/>
            <a:t> tilida siz bilan  gaplasha oladi. Ingliz tili og’izaki nutqini oshiruvchilar uchun juda foydali</a:t>
          </a:r>
          <a:endParaRPr lang="ru-RU" b="1" dirty="0"/>
        </a:p>
      </dgm:t>
    </dgm:pt>
    <dgm:pt modelId="{AECC3590-5724-4FC7-837E-13AC1B43249B}" type="parTrans" cxnId="{B104513B-6CA6-4143-A300-640AACDE80FE}">
      <dgm:prSet/>
      <dgm:spPr/>
      <dgm:t>
        <a:bodyPr/>
        <a:lstStyle/>
        <a:p>
          <a:endParaRPr lang="ru-RU" b="1"/>
        </a:p>
      </dgm:t>
    </dgm:pt>
    <dgm:pt modelId="{BF0074CF-31AC-4F6E-90FC-D2000A2FDCD8}" type="sibTrans" cxnId="{B104513B-6CA6-4143-A300-640AACDE80FE}">
      <dgm:prSet/>
      <dgm:spPr/>
      <dgm:t>
        <a:bodyPr/>
        <a:lstStyle/>
        <a:p>
          <a:endParaRPr lang="ru-RU" b="1"/>
        </a:p>
      </dgm:t>
    </dgm:pt>
    <dgm:pt modelId="{E3BA5D30-0D20-4393-8CA5-BCBD8DDE6612}">
      <dgm:prSet phldrT="[Текст]"/>
      <dgm:spPr/>
      <dgm:t>
        <a:bodyPr/>
        <a:lstStyle/>
        <a:p>
          <a:r>
            <a:rPr lang="en-US" b="1" dirty="0" smtClean="0"/>
            <a:t>Telefonimizdan Bluetooth orqali yozib olingan darsni  robot gapirib bera oladi.</a:t>
          </a:r>
          <a:endParaRPr lang="ru-RU" b="1" dirty="0"/>
        </a:p>
      </dgm:t>
    </dgm:pt>
    <dgm:pt modelId="{7E897677-DB95-4AFB-BA93-35930441858C}" type="parTrans" cxnId="{159C35D6-27AF-4AAF-9A0F-BB040BF5ADAE}">
      <dgm:prSet/>
      <dgm:spPr/>
      <dgm:t>
        <a:bodyPr/>
        <a:lstStyle/>
        <a:p>
          <a:endParaRPr lang="ru-RU" b="1"/>
        </a:p>
      </dgm:t>
    </dgm:pt>
    <dgm:pt modelId="{959CFC42-6BE7-4E06-AD3B-BE19F15EFEA9}" type="sibTrans" cxnId="{159C35D6-27AF-4AAF-9A0F-BB040BF5ADAE}">
      <dgm:prSet/>
      <dgm:spPr/>
      <dgm:t>
        <a:bodyPr/>
        <a:lstStyle/>
        <a:p>
          <a:endParaRPr lang="ru-RU" b="1"/>
        </a:p>
      </dgm:t>
    </dgm:pt>
    <dgm:pt modelId="{9D79D3D2-4544-4AF5-BED6-E876F9058E44}">
      <dgm:prSet phldrT="[Текст]"/>
      <dgm:spPr/>
      <dgm:t>
        <a:bodyPr/>
        <a:lstStyle/>
        <a:p>
          <a:r>
            <a:rPr lang="en-US" b="1" smtClean="0"/>
            <a:t>Adabiyot</a:t>
          </a:r>
          <a:r>
            <a:rPr lang="en-US" b="1" baseline="0" smtClean="0"/>
            <a:t> fanidan she’r yoki shoirlar hayotini noodatiy tarzda aytib beradi.</a:t>
          </a:r>
          <a:endParaRPr lang="ru-RU" b="1" dirty="0"/>
        </a:p>
      </dgm:t>
    </dgm:pt>
    <dgm:pt modelId="{2300777D-2A38-4FFB-8B9E-C953BEA3BBAB}" type="parTrans" cxnId="{19EC9224-4412-41EE-A65D-83EF22144147}">
      <dgm:prSet/>
      <dgm:spPr/>
      <dgm:t>
        <a:bodyPr/>
        <a:lstStyle/>
        <a:p>
          <a:endParaRPr lang="ru-RU" b="1"/>
        </a:p>
      </dgm:t>
    </dgm:pt>
    <dgm:pt modelId="{4F8D8D17-384B-4BD1-B6BB-BAFFC4E2F553}" type="sibTrans" cxnId="{19EC9224-4412-41EE-A65D-83EF22144147}">
      <dgm:prSet/>
      <dgm:spPr/>
      <dgm:t>
        <a:bodyPr/>
        <a:lstStyle/>
        <a:p>
          <a:endParaRPr lang="ru-RU" b="1"/>
        </a:p>
      </dgm:t>
    </dgm:pt>
    <dgm:pt modelId="{A8296E4F-A912-4D8F-8674-BDC44B9D46FE}">
      <dgm:prSet phldrT="[Текст]"/>
      <dgm:spPr/>
      <dgm:t>
        <a:bodyPr/>
        <a:lstStyle/>
        <a:p>
          <a:endParaRPr lang="ru-RU"/>
        </a:p>
      </dgm:t>
    </dgm:pt>
    <dgm:pt modelId="{35A2AD91-EB23-4760-90F7-DF98A0F431F9}" type="parTrans" cxnId="{8F032748-BBD1-40B5-ABB2-C312D931E3A6}">
      <dgm:prSet/>
      <dgm:spPr/>
      <dgm:t>
        <a:bodyPr/>
        <a:lstStyle/>
        <a:p>
          <a:endParaRPr lang="ru-RU" b="1"/>
        </a:p>
      </dgm:t>
    </dgm:pt>
    <dgm:pt modelId="{0A7307E9-58DE-4CF8-8456-B2D7E49529FE}" type="sibTrans" cxnId="{8F032748-BBD1-40B5-ABB2-C312D931E3A6}">
      <dgm:prSet/>
      <dgm:spPr/>
      <dgm:t>
        <a:bodyPr/>
        <a:lstStyle/>
        <a:p>
          <a:endParaRPr lang="ru-RU" b="1"/>
        </a:p>
      </dgm:t>
    </dgm:pt>
    <dgm:pt modelId="{1AD28340-49DB-467C-B100-65C72A2EF5D5}">
      <dgm:prSet phldrT="[Текст]"/>
      <dgm:spPr/>
      <dgm:t>
        <a:bodyPr/>
        <a:lstStyle/>
        <a:p>
          <a:r>
            <a:rPr lang="en-US" b="1" dirty="0" smtClean="0"/>
            <a:t>Raqsga tusha oladi</a:t>
          </a:r>
          <a:endParaRPr lang="ru-RU" b="1" dirty="0"/>
        </a:p>
      </dgm:t>
    </dgm:pt>
    <dgm:pt modelId="{ACC10991-D226-4025-AF76-F715EF03EAFF}" type="parTrans" cxnId="{8D078C75-EC9F-4374-92DD-31DE06C23B74}">
      <dgm:prSet/>
      <dgm:spPr/>
      <dgm:t>
        <a:bodyPr/>
        <a:lstStyle/>
        <a:p>
          <a:endParaRPr lang="ru-RU" b="1"/>
        </a:p>
      </dgm:t>
    </dgm:pt>
    <dgm:pt modelId="{C6E31D81-E992-4596-A5EF-8D524583A148}" type="sibTrans" cxnId="{8D078C75-EC9F-4374-92DD-31DE06C23B74}">
      <dgm:prSet/>
      <dgm:spPr/>
      <dgm:t>
        <a:bodyPr/>
        <a:lstStyle/>
        <a:p>
          <a:endParaRPr lang="ru-RU" b="1"/>
        </a:p>
      </dgm:t>
    </dgm:pt>
    <dgm:pt modelId="{5336E256-121A-4E65-A78D-F3AA72D18874}">
      <dgm:prSet phldrT="[Текст]"/>
      <dgm:spPr/>
      <dgm:t>
        <a:bodyPr/>
        <a:lstStyle/>
        <a:p>
          <a:r>
            <a:rPr lang="en-US" b="1" dirty="0" smtClean="0"/>
            <a:t>Pastlikka tushib ketmaydi hamda to’siqdan qochadi</a:t>
          </a:r>
          <a:endParaRPr lang="ru-RU" b="1" dirty="0"/>
        </a:p>
      </dgm:t>
    </dgm:pt>
    <dgm:pt modelId="{47E9C992-7C6A-428C-B8B3-413E2DD42300}" type="parTrans" cxnId="{D31042FC-188E-422B-94A2-5293B56A7947}">
      <dgm:prSet/>
      <dgm:spPr/>
      <dgm:t>
        <a:bodyPr/>
        <a:lstStyle/>
        <a:p>
          <a:endParaRPr lang="ru-RU" b="1"/>
        </a:p>
      </dgm:t>
    </dgm:pt>
    <dgm:pt modelId="{DED9BBDF-5246-4D1B-BA14-4BA36DE3C233}" type="sibTrans" cxnId="{D31042FC-188E-422B-94A2-5293B56A7947}">
      <dgm:prSet/>
      <dgm:spPr/>
      <dgm:t>
        <a:bodyPr/>
        <a:lstStyle/>
        <a:p>
          <a:endParaRPr lang="ru-RU" b="1"/>
        </a:p>
      </dgm:t>
    </dgm:pt>
    <dgm:pt modelId="{E276C6DE-02D4-4EC4-89D6-C2C0344B4FD6}">
      <dgm:prSet phldrT="[Текст]"/>
      <dgm:spPr/>
      <dgm:t>
        <a:bodyPr/>
        <a:lstStyle/>
        <a:p>
          <a:endParaRPr lang="ru-RU"/>
        </a:p>
      </dgm:t>
    </dgm:pt>
    <dgm:pt modelId="{B436E708-C54C-4F9B-A64E-78492189C3BC}" type="parTrans" cxnId="{3284A1B1-438E-4CAA-874A-929AA8F4D6C9}">
      <dgm:prSet/>
      <dgm:spPr/>
      <dgm:t>
        <a:bodyPr/>
        <a:lstStyle/>
        <a:p>
          <a:endParaRPr lang="ru-RU" b="1"/>
        </a:p>
      </dgm:t>
    </dgm:pt>
    <dgm:pt modelId="{14E90EF4-2877-4E23-B4C1-C1CD579AB6BC}" type="sibTrans" cxnId="{3284A1B1-438E-4CAA-874A-929AA8F4D6C9}">
      <dgm:prSet/>
      <dgm:spPr/>
      <dgm:t>
        <a:bodyPr/>
        <a:lstStyle/>
        <a:p>
          <a:endParaRPr lang="ru-RU" b="1"/>
        </a:p>
      </dgm:t>
    </dgm:pt>
    <dgm:pt modelId="{39EAC618-5FB8-40AE-9518-803DB4C9AFF8}">
      <dgm:prSet phldrT="[Текст]"/>
      <dgm:spPr/>
      <dgm:t>
        <a:bodyPr/>
        <a:lstStyle/>
        <a:p>
          <a:r>
            <a:rPr lang="en-US" b="1" dirty="0" smtClean="0"/>
            <a:t>Qo’l bilan salomlasha oladi.</a:t>
          </a:r>
          <a:endParaRPr lang="ru-RU" b="1" dirty="0"/>
        </a:p>
      </dgm:t>
    </dgm:pt>
    <dgm:pt modelId="{6B7800FF-B2A1-46DD-A716-F2F8B57687F8}" type="parTrans" cxnId="{1E8C31AA-E75F-47BA-95F3-E0F4FE17C15D}">
      <dgm:prSet/>
      <dgm:spPr/>
      <dgm:t>
        <a:bodyPr/>
        <a:lstStyle/>
        <a:p>
          <a:endParaRPr lang="ru-RU" b="1"/>
        </a:p>
      </dgm:t>
    </dgm:pt>
    <dgm:pt modelId="{0442B06B-1FB6-47E0-A428-67CE6CCCE437}" type="sibTrans" cxnId="{1E8C31AA-E75F-47BA-95F3-E0F4FE17C15D}">
      <dgm:prSet/>
      <dgm:spPr/>
      <dgm:t>
        <a:bodyPr/>
        <a:lstStyle/>
        <a:p>
          <a:endParaRPr lang="ru-RU" b="1"/>
        </a:p>
      </dgm:t>
    </dgm:pt>
    <dgm:pt modelId="{47329286-FD4A-4337-9867-1E26FC72FBA8}">
      <dgm:prSet phldrT="[Текст]"/>
      <dgm:spPr/>
      <dgm:t>
        <a:bodyPr/>
        <a:lstStyle/>
        <a:p>
          <a:r>
            <a:rPr lang="en-US" b="1" dirty="0" smtClean="0"/>
            <a:t>Boshini silasa hursand bo’ladi</a:t>
          </a:r>
          <a:endParaRPr lang="ru-RU" b="1" dirty="0"/>
        </a:p>
      </dgm:t>
    </dgm:pt>
    <dgm:pt modelId="{54B79075-8979-4904-9AD2-CCE5BF78D057}" type="parTrans" cxnId="{48665704-0D09-450C-B53D-06C7305F3342}">
      <dgm:prSet/>
      <dgm:spPr/>
      <dgm:t>
        <a:bodyPr/>
        <a:lstStyle/>
        <a:p>
          <a:endParaRPr lang="ru-RU" b="1"/>
        </a:p>
      </dgm:t>
    </dgm:pt>
    <dgm:pt modelId="{3D38968D-80CD-47F1-A5CB-D60616D4F3A8}" type="sibTrans" cxnId="{48665704-0D09-450C-B53D-06C7305F3342}">
      <dgm:prSet/>
      <dgm:spPr/>
      <dgm:t>
        <a:bodyPr/>
        <a:lstStyle/>
        <a:p>
          <a:endParaRPr lang="ru-RU" b="1"/>
        </a:p>
      </dgm:t>
    </dgm:pt>
    <dgm:pt modelId="{7E0A6FA7-770D-4F29-BA59-1F2BB57D9674}" type="pres">
      <dgm:prSet presAssocID="{90B79421-3564-4542-8FCA-392435B63D63}" presName="Name0" presStyleCnt="0">
        <dgm:presLayoutVars>
          <dgm:chMax val="1"/>
          <dgm:chPref val="1"/>
          <dgm:dir/>
          <dgm:animOne val="branch"/>
          <dgm:animLvl val="lvl"/>
        </dgm:presLayoutVars>
      </dgm:prSet>
      <dgm:spPr/>
      <dgm:t>
        <a:bodyPr/>
        <a:lstStyle/>
        <a:p>
          <a:endParaRPr lang="ru-RU"/>
        </a:p>
      </dgm:t>
    </dgm:pt>
    <dgm:pt modelId="{3FDBECB9-9381-4D45-AF12-CB1EE3EF5AF3}" type="pres">
      <dgm:prSet presAssocID="{7123F13B-A37A-4C2B-A5A4-5CA951E2E698}" presName="singleCycle" presStyleCnt="0"/>
      <dgm:spPr/>
    </dgm:pt>
    <dgm:pt modelId="{360CB389-6621-4C32-BC8E-EE593239B61E}" type="pres">
      <dgm:prSet presAssocID="{7123F13B-A37A-4C2B-A5A4-5CA951E2E698}" presName="singleCenter" presStyleLbl="node1" presStyleIdx="0" presStyleCnt="8" custScaleX="138945" custScaleY="143506">
        <dgm:presLayoutVars>
          <dgm:chMax val="7"/>
          <dgm:chPref val="7"/>
        </dgm:presLayoutVars>
      </dgm:prSet>
      <dgm:spPr/>
      <dgm:t>
        <a:bodyPr/>
        <a:lstStyle/>
        <a:p>
          <a:endParaRPr lang="ru-RU"/>
        </a:p>
      </dgm:t>
    </dgm:pt>
    <dgm:pt modelId="{AF7023BA-A9DD-49F1-9089-E4FC5FE4A562}" type="pres">
      <dgm:prSet presAssocID="{AECC3590-5724-4FC7-837E-13AC1B43249B}" presName="Name56" presStyleLbl="parChTrans1D2" presStyleIdx="0" presStyleCnt="7"/>
      <dgm:spPr/>
      <dgm:t>
        <a:bodyPr/>
        <a:lstStyle/>
        <a:p>
          <a:endParaRPr lang="ru-RU"/>
        </a:p>
      </dgm:t>
    </dgm:pt>
    <dgm:pt modelId="{9C0E8BF7-8D1E-4405-A443-4F842CD9A8B7}" type="pres">
      <dgm:prSet presAssocID="{D02CD2DD-720A-4999-B6DB-EEBD0C1FDCB9}" presName="text0" presStyleLbl="node1" presStyleIdx="1" presStyleCnt="8" custScaleX="211508" custScaleY="134696" custRadScaleRad="102509" custRadScaleInc="5948">
        <dgm:presLayoutVars>
          <dgm:bulletEnabled val="1"/>
        </dgm:presLayoutVars>
      </dgm:prSet>
      <dgm:spPr/>
      <dgm:t>
        <a:bodyPr/>
        <a:lstStyle/>
        <a:p>
          <a:endParaRPr lang="ru-RU"/>
        </a:p>
      </dgm:t>
    </dgm:pt>
    <dgm:pt modelId="{7EB21523-D22D-4E04-9C94-08B4278C4FE3}" type="pres">
      <dgm:prSet presAssocID="{7E897677-DB95-4AFB-BA93-35930441858C}" presName="Name56" presStyleLbl="parChTrans1D2" presStyleIdx="1" presStyleCnt="7"/>
      <dgm:spPr/>
      <dgm:t>
        <a:bodyPr/>
        <a:lstStyle/>
        <a:p>
          <a:endParaRPr lang="ru-RU"/>
        </a:p>
      </dgm:t>
    </dgm:pt>
    <dgm:pt modelId="{09C9CF1B-F908-4E79-9F4F-9B7EDF98D843}" type="pres">
      <dgm:prSet presAssocID="{E3BA5D30-0D20-4393-8CA5-BCBD8DDE6612}" presName="text0" presStyleLbl="node1" presStyleIdx="2" presStyleCnt="8" custScaleX="240687" custScaleY="134678" custRadScaleRad="131954" custRadScaleInc="42054">
        <dgm:presLayoutVars>
          <dgm:bulletEnabled val="1"/>
        </dgm:presLayoutVars>
      </dgm:prSet>
      <dgm:spPr/>
      <dgm:t>
        <a:bodyPr/>
        <a:lstStyle/>
        <a:p>
          <a:endParaRPr lang="ru-RU"/>
        </a:p>
      </dgm:t>
    </dgm:pt>
    <dgm:pt modelId="{86D50ACB-A60C-4D8D-82E2-806C1D6B00C4}" type="pres">
      <dgm:prSet presAssocID="{2300777D-2A38-4FFB-8B9E-C953BEA3BBAB}" presName="Name56" presStyleLbl="parChTrans1D2" presStyleIdx="2" presStyleCnt="7"/>
      <dgm:spPr/>
      <dgm:t>
        <a:bodyPr/>
        <a:lstStyle/>
        <a:p>
          <a:endParaRPr lang="ru-RU"/>
        </a:p>
      </dgm:t>
    </dgm:pt>
    <dgm:pt modelId="{3070CF5C-75CC-41F0-BAD2-A2690928598C}" type="pres">
      <dgm:prSet presAssocID="{9D79D3D2-4544-4AF5-BED6-E876F9058E44}" presName="text0" presStyleLbl="node1" presStyleIdx="3" presStyleCnt="8" custScaleX="240687" custScaleY="134678" custRadScaleRad="129393" custRadScaleInc="18688">
        <dgm:presLayoutVars>
          <dgm:bulletEnabled val="1"/>
        </dgm:presLayoutVars>
      </dgm:prSet>
      <dgm:spPr/>
      <dgm:t>
        <a:bodyPr/>
        <a:lstStyle/>
        <a:p>
          <a:endParaRPr lang="ru-RU"/>
        </a:p>
      </dgm:t>
    </dgm:pt>
    <dgm:pt modelId="{5960B0D9-C215-4640-AB18-263D9CB269A5}" type="pres">
      <dgm:prSet presAssocID="{ACC10991-D226-4025-AF76-F715EF03EAFF}" presName="Name56" presStyleLbl="parChTrans1D2" presStyleIdx="3" presStyleCnt="7"/>
      <dgm:spPr/>
      <dgm:t>
        <a:bodyPr/>
        <a:lstStyle/>
        <a:p>
          <a:endParaRPr lang="ru-RU"/>
        </a:p>
      </dgm:t>
    </dgm:pt>
    <dgm:pt modelId="{817E7E48-0FEB-436D-AEE8-E6244E2EEFF5}" type="pres">
      <dgm:prSet presAssocID="{1AD28340-49DB-467C-B100-65C72A2EF5D5}" presName="text0" presStyleLbl="node1" presStyleIdx="4" presStyleCnt="8" custScaleX="232217" custScaleY="63157" custRadScaleRad="97426" custRadScaleInc="37685">
        <dgm:presLayoutVars>
          <dgm:bulletEnabled val="1"/>
        </dgm:presLayoutVars>
      </dgm:prSet>
      <dgm:spPr/>
      <dgm:t>
        <a:bodyPr/>
        <a:lstStyle/>
        <a:p>
          <a:endParaRPr lang="ru-RU"/>
        </a:p>
      </dgm:t>
    </dgm:pt>
    <dgm:pt modelId="{B02D846F-C418-4D82-A76E-E4D7592845C3}" type="pres">
      <dgm:prSet presAssocID="{47E9C992-7C6A-428C-B8B3-413E2DD42300}" presName="Name56" presStyleLbl="parChTrans1D2" presStyleIdx="4" presStyleCnt="7"/>
      <dgm:spPr/>
      <dgm:t>
        <a:bodyPr/>
        <a:lstStyle/>
        <a:p>
          <a:endParaRPr lang="ru-RU"/>
        </a:p>
      </dgm:t>
    </dgm:pt>
    <dgm:pt modelId="{8A9ECBDE-976D-4C25-9BEA-C23EBF02553C}" type="pres">
      <dgm:prSet presAssocID="{5336E256-121A-4E65-A78D-F3AA72D18874}" presName="text0" presStyleLbl="node1" presStyleIdx="5" presStyleCnt="8" custScaleX="232217" custScaleY="63157" custRadScaleRad="123514" custRadScaleInc="127726">
        <dgm:presLayoutVars>
          <dgm:bulletEnabled val="1"/>
        </dgm:presLayoutVars>
      </dgm:prSet>
      <dgm:spPr/>
      <dgm:t>
        <a:bodyPr/>
        <a:lstStyle/>
        <a:p>
          <a:endParaRPr lang="ru-RU"/>
        </a:p>
      </dgm:t>
    </dgm:pt>
    <dgm:pt modelId="{9449ECE7-E7A0-4FF4-878A-936C3DAEC07B}" type="pres">
      <dgm:prSet presAssocID="{54B79075-8979-4904-9AD2-CCE5BF78D057}" presName="Name56" presStyleLbl="parChTrans1D2" presStyleIdx="5" presStyleCnt="7"/>
      <dgm:spPr/>
      <dgm:t>
        <a:bodyPr/>
        <a:lstStyle/>
        <a:p>
          <a:endParaRPr lang="ru-RU"/>
        </a:p>
      </dgm:t>
    </dgm:pt>
    <dgm:pt modelId="{B01B5537-EC1E-43C1-AFE5-A48877B58E62}" type="pres">
      <dgm:prSet presAssocID="{47329286-FD4A-4337-9867-1E26FC72FBA8}" presName="text0" presStyleLbl="node1" presStyleIdx="6" presStyleCnt="8" custScaleX="232217" custScaleY="63157" custRadScaleRad="125735" custRadScaleInc="67572">
        <dgm:presLayoutVars>
          <dgm:bulletEnabled val="1"/>
        </dgm:presLayoutVars>
      </dgm:prSet>
      <dgm:spPr/>
      <dgm:t>
        <a:bodyPr/>
        <a:lstStyle/>
        <a:p>
          <a:endParaRPr lang="ru-RU"/>
        </a:p>
      </dgm:t>
    </dgm:pt>
    <dgm:pt modelId="{E2B77CF5-341E-4962-B7EF-94E70A759784}" type="pres">
      <dgm:prSet presAssocID="{6B7800FF-B2A1-46DD-A716-F2F8B57687F8}" presName="Name56" presStyleLbl="parChTrans1D2" presStyleIdx="6" presStyleCnt="7"/>
      <dgm:spPr/>
      <dgm:t>
        <a:bodyPr/>
        <a:lstStyle/>
        <a:p>
          <a:endParaRPr lang="ru-RU"/>
        </a:p>
      </dgm:t>
    </dgm:pt>
    <dgm:pt modelId="{CFCD52E5-1BC0-4B7E-B3F9-4C340D38CD18}" type="pres">
      <dgm:prSet presAssocID="{39EAC618-5FB8-40AE-9518-803DB4C9AFF8}" presName="text0" presStyleLbl="node1" presStyleIdx="7" presStyleCnt="8" custScaleX="232217" custScaleY="63157" custRadScaleRad="131794" custRadScaleInc="-24626">
        <dgm:presLayoutVars>
          <dgm:bulletEnabled val="1"/>
        </dgm:presLayoutVars>
      </dgm:prSet>
      <dgm:spPr/>
      <dgm:t>
        <a:bodyPr/>
        <a:lstStyle/>
        <a:p>
          <a:endParaRPr lang="ru-RU"/>
        </a:p>
      </dgm:t>
    </dgm:pt>
  </dgm:ptLst>
  <dgm:cxnLst>
    <dgm:cxn modelId="{3E183C97-5007-499D-9795-8870C1F7FF70}" type="presOf" srcId="{AECC3590-5724-4FC7-837E-13AC1B43249B}" destId="{AF7023BA-A9DD-49F1-9089-E4FC5FE4A562}" srcOrd="0" destOrd="0" presId="urn:microsoft.com/office/officeart/2008/layout/RadialCluster"/>
    <dgm:cxn modelId="{40F9C89D-C440-4064-AB5F-58D494C40E6B}" type="presOf" srcId="{5336E256-121A-4E65-A78D-F3AA72D18874}" destId="{8A9ECBDE-976D-4C25-9BEA-C23EBF02553C}" srcOrd="0" destOrd="0" presId="urn:microsoft.com/office/officeart/2008/layout/RadialCluster"/>
    <dgm:cxn modelId="{344017DD-65D5-4D0D-99B1-D38F93E77C04}" type="presOf" srcId="{D02CD2DD-720A-4999-B6DB-EEBD0C1FDCB9}" destId="{9C0E8BF7-8D1E-4405-A443-4F842CD9A8B7}" srcOrd="0" destOrd="0" presId="urn:microsoft.com/office/officeart/2008/layout/RadialCluster"/>
    <dgm:cxn modelId="{A4965187-7D78-413D-8EB1-BDCBDB75A21E}" type="presOf" srcId="{39EAC618-5FB8-40AE-9518-803DB4C9AFF8}" destId="{CFCD52E5-1BC0-4B7E-B3F9-4C340D38CD18}" srcOrd="0" destOrd="0" presId="urn:microsoft.com/office/officeart/2008/layout/RadialCluster"/>
    <dgm:cxn modelId="{19EC9224-4412-41EE-A65D-83EF22144147}" srcId="{7123F13B-A37A-4C2B-A5A4-5CA951E2E698}" destId="{9D79D3D2-4544-4AF5-BED6-E876F9058E44}" srcOrd="2" destOrd="0" parTransId="{2300777D-2A38-4FFB-8B9E-C953BEA3BBAB}" sibTransId="{4F8D8D17-384B-4BD1-B6BB-BAFFC4E2F553}"/>
    <dgm:cxn modelId="{AE1EF145-9D2E-4AB9-9608-3B4A1526E3F5}" type="presOf" srcId="{7E897677-DB95-4AFB-BA93-35930441858C}" destId="{7EB21523-D22D-4E04-9C94-08B4278C4FE3}" srcOrd="0" destOrd="0" presId="urn:microsoft.com/office/officeart/2008/layout/RadialCluster"/>
    <dgm:cxn modelId="{3284A1B1-438E-4CAA-874A-929AA8F4D6C9}" srcId="{7123F13B-A37A-4C2B-A5A4-5CA951E2E698}" destId="{E276C6DE-02D4-4EC4-89D6-C2C0344B4FD6}" srcOrd="7" destOrd="0" parTransId="{B436E708-C54C-4F9B-A64E-78492189C3BC}" sibTransId="{14E90EF4-2877-4E23-B4C1-C1CD579AB6BC}"/>
    <dgm:cxn modelId="{19D67242-309A-4764-A7F3-9CA25B88E61C}" type="presOf" srcId="{1AD28340-49DB-467C-B100-65C72A2EF5D5}" destId="{817E7E48-0FEB-436D-AEE8-E6244E2EEFF5}" srcOrd="0" destOrd="0" presId="urn:microsoft.com/office/officeart/2008/layout/RadialCluster"/>
    <dgm:cxn modelId="{8ED3C704-604D-4E5B-B56F-372072AA409C}" srcId="{90B79421-3564-4542-8FCA-392435B63D63}" destId="{7123F13B-A37A-4C2B-A5A4-5CA951E2E698}" srcOrd="0" destOrd="0" parTransId="{EB6235F2-92CC-431D-AA85-5755004BFD80}" sibTransId="{63CBA77A-3DC6-450D-954E-84E24C178383}"/>
    <dgm:cxn modelId="{1E8C31AA-E75F-47BA-95F3-E0F4FE17C15D}" srcId="{7123F13B-A37A-4C2B-A5A4-5CA951E2E698}" destId="{39EAC618-5FB8-40AE-9518-803DB4C9AFF8}" srcOrd="6" destOrd="0" parTransId="{6B7800FF-B2A1-46DD-A716-F2F8B57687F8}" sibTransId="{0442B06B-1FB6-47E0-A428-67CE6CCCE437}"/>
    <dgm:cxn modelId="{A8FC3C5B-1C79-46CC-B599-13930B287FB1}" type="presOf" srcId="{E3BA5D30-0D20-4393-8CA5-BCBD8DDE6612}" destId="{09C9CF1B-F908-4E79-9F4F-9B7EDF98D843}" srcOrd="0" destOrd="0" presId="urn:microsoft.com/office/officeart/2008/layout/RadialCluster"/>
    <dgm:cxn modelId="{248474E8-D641-4EF0-B6B4-7AE2A0F207CE}" type="presOf" srcId="{47E9C992-7C6A-428C-B8B3-413E2DD42300}" destId="{B02D846F-C418-4D82-A76E-E4D7592845C3}" srcOrd="0" destOrd="0" presId="urn:microsoft.com/office/officeart/2008/layout/RadialCluster"/>
    <dgm:cxn modelId="{AB3A7A6A-431B-4C54-8307-55A10AE73D47}" type="presOf" srcId="{2300777D-2A38-4FFB-8B9E-C953BEA3BBAB}" destId="{86D50ACB-A60C-4D8D-82E2-806C1D6B00C4}" srcOrd="0" destOrd="0" presId="urn:microsoft.com/office/officeart/2008/layout/RadialCluster"/>
    <dgm:cxn modelId="{D31042FC-188E-422B-94A2-5293B56A7947}" srcId="{7123F13B-A37A-4C2B-A5A4-5CA951E2E698}" destId="{5336E256-121A-4E65-A78D-F3AA72D18874}" srcOrd="4" destOrd="0" parTransId="{47E9C992-7C6A-428C-B8B3-413E2DD42300}" sibTransId="{DED9BBDF-5246-4D1B-BA14-4BA36DE3C233}"/>
    <dgm:cxn modelId="{FF42740F-60D8-4FC0-A342-69502DCDD43E}" type="presOf" srcId="{ACC10991-D226-4025-AF76-F715EF03EAFF}" destId="{5960B0D9-C215-4640-AB18-263D9CB269A5}" srcOrd="0" destOrd="0" presId="urn:microsoft.com/office/officeart/2008/layout/RadialCluster"/>
    <dgm:cxn modelId="{8F032748-BBD1-40B5-ABB2-C312D931E3A6}" srcId="{7123F13B-A37A-4C2B-A5A4-5CA951E2E698}" destId="{A8296E4F-A912-4D8F-8674-BDC44B9D46FE}" srcOrd="8" destOrd="0" parTransId="{35A2AD91-EB23-4760-90F7-DF98A0F431F9}" sibTransId="{0A7307E9-58DE-4CF8-8456-B2D7E49529FE}"/>
    <dgm:cxn modelId="{352EB461-BFAD-4DDD-9A52-9DF75DBB850F}" type="presOf" srcId="{9D79D3D2-4544-4AF5-BED6-E876F9058E44}" destId="{3070CF5C-75CC-41F0-BAD2-A2690928598C}" srcOrd="0" destOrd="0" presId="urn:microsoft.com/office/officeart/2008/layout/RadialCluster"/>
    <dgm:cxn modelId="{B104513B-6CA6-4143-A300-640AACDE80FE}" srcId="{7123F13B-A37A-4C2B-A5A4-5CA951E2E698}" destId="{D02CD2DD-720A-4999-B6DB-EEBD0C1FDCB9}" srcOrd="0" destOrd="0" parTransId="{AECC3590-5724-4FC7-837E-13AC1B43249B}" sibTransId="{BF0074CF-31AC-4F6E-90FC-D2000A2FDCD8}"/>
    <dgm:cxn modelId="{78F4B4A6-6B1F-41CD-9496-B38077C9565A}" type="presOf" srcId="{47329286-FD4A-4337-9867-1E26FC72FBA8}" destId="{B01B5537-EC1E-43C1-AFE5-A48877B58E62}" srcOrd="0" destOrd="0" presId="urn:microsoft.com/office/officeart/2008/layout/RadialCluster"/>
    <dgm:cxn modelId="{4E394C31-95AE-43FB-9557-4C87C9C9A86A}" type="presOf" srcId="{7123F13B-A37A-4C2B-A5A4-5CA951E2E698}" destId="{360CB389-6621-4C32-BC8E-EE593239B61E}" srcOrd="0" destOrd="0" presId="urn:microsoft.com/office/officeart/2008/layout/RadialCluster"/>
    <dgm:cxn modelId="{A5759E1E-1287-4615-A102-2A4668F3CB9A}" type="presOf" srcId="{6B7800FF-B2A1-46DD-A716-F2F8B57687F8}" destId="{E2B77CF5-341E-4962-B7EF-94E70A759784}" srcOrd="0" destOrd="0" presId="urn:microsoft.com/office/officeart/2008/layout/RadialCluster"/>
    <dgm:cxn modelId="{D0CDD016-8956-44E7-AA53-886D1A9B9A33}" type="presOf" srcId="{90B79421-3564-4542-8FCA-392435B63D63}" destId="{7E0A6FA7-770D-4F29-BA59-1F2BB57D9674}" srcOrd="0" destOrd="0" presId="urn:microsoft.com/office/officeart/2008/layout/RadialCluster"/>
    <dgm:cxn modelId="{159C35D6-27AF-4AAF-9A0F-BB040BF5ADAE}" srcId="{7123F13B-A37A-4C2B-A5A4-5CA951E2E698}" destId="{E3BA5D30-0D20-4393-8CA5-BCBD8DDE6612}" srcOrd="1" destOrd="0" parTransId="{7E897677-DB95-4AFB-BA93-35930441858C}" sibTransId="{959CFC42-6BE7-4E06-AD3B-BE19F15EFEA9}"/>
    <dgm:cxn modelId="{48665704-0D09-450C-B53D-06C7305F3342}" srcId="{7123F13B-A37A-4C2B-A5A4-5CA951E2E698}" destId="{47329286-FD4A-4337-9867-1E26FC72FBA8}" srcOrd="5" destOrd="0" parTransId="{54B79075-8979-4904-9AD2-CCE5BF78D057}" sibTransId="{3D38968D-80CD-47F1-A5CB-D60616D4F3A8}"/>
    <dgm:cxn modelId="{8D078C75-EC9F-4374-92DD-31DE06C23B74}" srcId="{7123F13B-A37A-4C2B-A5A4-5CA951E2E698}" destId="{1AD28340-49DB-467C-B100-65C72A2EF5D5}" srcOrd="3" destOrd="0" parTransId="{ACC10991-D226-4025-AF76-F715EF03EAFF}" sibTransId="{C6E31D81-E992-4596-A5EF-8D524583A148}"/>
    <dgm:cxn modelId="{C2E9F791-43BB-4826-8549-51E3EB5AC35B}" type="presOf" srcId="{54B79075-8979-4904-9AD2-CCE5BF78D057}" destId="{9449ECE7-E7A0-4FF4-878A-936C3DAEC07B}" srcOrd="0" destOrd="0" presId="urn:microsoft.com/office/officeart/2008/layout/RadialCluster"/>
    <dgm:cxn modelId="{9ED4828F-9983-4B47-804A-70B812E906C6}" type="presParOf" srcId="{7E0A6FA7-770D-4F29-BA59-1F2BB57D9674}" destId="{3FDBECB9-9381-4D45-AF12-CB1EE3EF5AF3}" srcOrd="0" destOrd="0" presId="urn:microsoft.com/office/officeart/2008/layout/RadialCluster"/>
    <dgm:cxn modelId="{C8FAE213-F9B1-4508-AB17-3E6FE0B1A69B}" type="presParOf" srcId="{3FDBECB9-9381-4D45-AF12-CB1EE3EF5AF3}" destId="{360CB389-6621-4C32-BC8E-EE593239B61E}" srcOrd="0" destOrd="0" presId="urn:microsoft.com/office/officeart/2008/layout/RadialCluster"/>
    <dgm:cxn modelId="{28DDB392-D027-41FC-AD9E-92C9F028A942}" type="presParOf" srcId="{3FDBECB9-9381-4D45-AF12-CB1EE3EF5AF3}" destId="{AF7023BA-A9DD-49F1-9089-E4FC5FE4A562}" srcOrd="1" destOrd="0" presId="urn:microsoft.com/office/officeart/2008/layout/RadialCluster"/>
    <dgm:cxn modelId="{16BEFAF4-6738-4C6A-943B-6B569009F816}" type="presParOf" srcId="{3FDBECB9-9381-4D45-AF12-CB1EE3EF5AF3}" destId="{9C0E8BF7-8D1E-4405-A443-4F842CD9A8B7}" srcOrd="2" destOrd="0" presId="urn:microsoft.com/office/officeart/2008/layout/RadialCluster"/>
    <dgm:cxn modelId="{5C1BEC1A-2DF0-4C3C-AD01-889458CCE522}" type="presParOf" srcId="{3FDBECB9-9381-4D45-AF12-CB1EE3EF5AF3}" destId="{7EB21523-D22D-4E04-9C94-08B4278C4FE3}" srcOrd="3" destOrd="0" presId="urn:microsoft.com/office/officeart/2008/layout/RadialCluster"/>
    <dgm:cxn modelId="{1B93340F-CAB1-4418-9B62-6C94F2E2CEB8}" type="presParOf" srcId="{3FDBECB9-9381-4D45-AF12-CB1EE3EF5AF3}" destId="{09C9CF1B-F908-4E79-9F4F-9B7EDF98D843}" srcOrd="4" destOrd="0" presId="urn:microsoft.com/office/officeart/2008/layout/RadialCluster"/>
    <dgm:cxn modelId="{3E526EA8-FE2D-4422-923F-74ADB19344DA}" type="presParOf" srcId="{3FDBECB9-9381-4D45-AF12-CB1EE3EF5AF3}" destId="{86D50ACB-A60C-4D8D-82E2-806C1D6B00C4}" srcOrd="5" destOrd="0" presId="urn:microsoft.com/office/officeart/2008/layout/RadialCluster"/>
    <dgm:cxn modelId="{ACFA9CBC-36C6-4072-99CB-9257CE2D55B2}" type="presParOf" srcId="{3FDBECB9-9381-4D45-AF12-CB1EE3EF5AF3}" destId="{3070CF5C-75CC-41F0-BAD2-A2690928598C}" srcOrd="6" destOrd="0" presId="urn:microsoft.com/office/officeart/2008/layout/RadialCluster"/>
    <dgm:cxn modelId="{F80D9664-BBF8-44D1-BE2F-A2E368C04A76}" type="presParOf" srcId="{3FDBECB9-9381-4D45-AF12-CB1EE3EF5AF3}" destId="{5960B0D9-C215-4640-AB18-263D9CB269A5}" srcOrd="7" destOrd="0" presId="urn:microsoft.com/office/officeart/2008/layout/RadialCluster"/>
    <dgm:cxn modelId="{FC80E50F-5ACB-4B14-9F62-F28C2CA034DE}" type="presParOf" srcId="{3FDBECB9-9381-4D45-AF12-CB1EE3EF5AF3}" destId="{817E7E48-0FEB-436D-AEE8-E6244E2EEFF5}" srcOrd="8" destOrd="0" presId="urn:microsoft.com/office/officeart/2008/layout/RadialCluster"/>
    <dgm:cxn modelId="{7EBB46BB-C462-47CF-8F26-9A7854A4C45C}" type="presParOf" srcId="{3FDBECB9-9381-4D45-AF12-CB1EE3EF5AF3}" destId="{B02D846F-C418-4D82-A76E-E4D7592845C3}" srcOrd="9" destOrd="0" presId="urn:microsoft.com/office/officeart/2008/layout/RadialCluster"/>
    <dgm:cxn modelId="{351C0432-E1CF-4AAB-B7B8-8DBC402CAB17}" type="presParOf" srcId="{3FDBECB9-9381-4D45-AF12-CB1EE3EF5AF3}" destId="{8A9ECBDE-976D-4C25-9BEA-C23EBF02553C}" srcOrd="10" destOrd="0" presId="urn:microsoft.com/office/officeart/2008/layout/RadialCluster"/>
    <dgm:cxn modelId="{849BFE29-9923-43C5-BCB4-BF993C54AA06}" type="presParOf" srcId="{3FDBECB9-9381-4D45-AF12-CB1EE3EF5AF3}" destId="{9449ECE7-E7A0-4FF4-878A-936C3DAEC07B}" srcOrd="11" destOrd="0" presId="urn:microsoft.com/office/officeart/2008/layout/RadialCluster"/>
    <dgm:cxn modelId="{0139D609-6EF2-49C5-9E9D-F22DC438ACC0}" type="presParOf" srcId="{3FDBECB9-9381-4D45-AF12-CB1EE3EF5AF3}" destId="{B01B5537-EC1E-43C1-AFE5-A48877B58E62}" srcOrd="12" destOrd="0" presId="urn:microsoft.com/office/officeart/2008/layout/RadialCluster"/>
    <dgm:cxn modelId="{74138FAC-4E76-459E-9078-A790F613AC9B}" type="presParOf" srcId="{3FDBECB9-9381-4D45-AF12-CB1EE3EF5AF3}" destId="{E2B77CF5-341E-4962-B7EF-94E70A759784}" srcOrd="13" destOrd="0" presId="urn:microsoft.com/office/officeart/2008/layout/RadialCluster"/>
    <dgm:cxn modelId="{D3144EB2-311D-46C8-8597-BB5C6791557E}" type="presParOf" srcId="{3FDBECB9-9381-4D45-AF12-CB1EE3EF5AF3}" destId="{CFCD52E5-1BC0-4B7E-B3F9-4C340D38CD18}" srcOrd="14" destOrd="0" presId="urn:microsoft.com/office/officeart/2008/layout/RadialCluster"/>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6C5063A-9FF7-4558-B579-E00692193C94}" type="doc">
      <dgm:prSet loTypeId="urn:microsoft.com/office/officeart/2005/8/layout/StepDownProcess" loCatId="process" qsTypeId="urn:microsoft.com/office/officeart/2005/8/quickstyle/simple1" qsCatId="simple" csTypeId="urn:microsoft.com/office/officeart/2005/8/colors/accent1_2" csCatId="accent1" phldr="1"/>
      <dgm:spPr/>
      <dgm:t>
        <a:bodyPr/>
        <a:lstStyle/>
        <a:p>
          <a:endParaRPr lang="ru-RU"/>
        </a:p>
      </dgm:t>
    </dgm:pt>
    <dgm:pt modelId="{4982162B-C3A4-41C8-ACCE-9E35F8A98FCC}">
      <dgm:prSet phldrT="[Текст]"/>
      <dgm:spPr/>
      <dgm:t>
        <a:bodyPr/>
        <a:lstStyle/>
        <a:p>
          <a:r>
            <a:rPr lang="en-US" b="1" dirty="0" smtClean="0">
              <a:solidFill>
                <a:srgbClr val="FFFF00"/>
              </a:solidFill>
            </a:rPr>
            <a:t>Ingliz tili va rus tilida savol javob qila  oladi. </a:t>
          </a:r>
          <a:endParaRPr lang="ru-RU" dirty="0"/>
        </a:p>
      </dgm:t>
    </dgm:pt>
    <dgm:pt modelId="{ED74D4EF-C5C2-4AAF-AAED-068CE9D029F2}" type="parTrans" cxnId="{4604C403-BD28-46D8-B42D-204B90B9CF98}">
      <dgm:prSet/>
      <dgm:spPr/>
      <dgm:t>
        <a:bodyPr/>
        <a:lstStyle/>
        <a:p>
          <a:endParaRPr lang="ru-RU"/>
        </a:p>
      </dgm:t>
    </dgm:pt>
    <dgm:pt modelId="{470D72A5-2271-4411-8C6F-8E72CCA3B766}" type="sibTrans" cxnId="{4604C403-BD28-46D8-B42D-204B90B9CF98}">
      <dgm:prSet/>
      <dgm:spPr/>
      <dgm:t>
        <a:bodyPr/>
        <a:lstStyle/>
        <a:p>
          <a:endParaRPr lang="ru-RU"/>
        </a:p>
      </dgm:t>
    </dgm:pt>
    <dgm:pt modelId="{958BF7D5-FC43-4E9D-BCDB-B1F0E69F5D7C}">
      <dgm:prSet phldrT="[Текст]"/>
      <dgm:spPr/>
      <dgm:t>
        <a:bodyPr/>
        <a:lstStyle/>
        <a:p>
          <a:endParaRPr lang="ru-RU" dirty="0"/>
        </a:p>
      </dgm:t>
    </dgm:pt>
    <dgm:pt modelId="{69083A0B-A96F-4559-9EF7-C69D10CA4942}" type="parTrans" cxnId="{CE0B2A5F-DD1A-4811-BBE0-C4B44711A013}">
      <dgm:prSet/>
      <dgm:spPr/>
      <dgm:t>
        <a:bodyPr/>
        <a:lstStyle/>
        <a:p>
          <a:endParaRPr lang="ru-RU"/>
        </a:p>
      </dgm:t>
    </dgm:pt>
    <dgm:pt modelId="{9C344E24-51DA-4D5D-AD8C-9EFEE007939A}" type="sibTrans" cxnId="{CE0B2A5F-DD1A-4811-BBE0-C4B44711A013}">
      <dgm:prSet/>
      <dgm:spPr/>
      <dgm:t>
        <a:bodyPr/>
        <a:lstStyle/>
        <a:p>
          <a:endParaRPr lang="ru-RU"/>
        </a:p>
      </dgm:t>
    </dgm:pt>
    <dgm:pt modelId="{348AA3F0-ABB1-4AF7-82AF-F1C929AB5650}">
      <dgm:prSet phldrT="[Текст]"/>
      <dgm:spPr/>
      <dgm:t>
        <a:bodyPr/>
        <a:lstStyle/>
        <a:p>
          <a:r>
            <a:rPr lang="en-US" b="1" dirty="0" smtClean="0">
              <a:solidFill>
                <a:schemeClr val="accent5"/>
              </a:solidFill>
            </a:rPr>
            <a:t>Ob- havoni aytib bera oladi</a:t>
          </a:r>
          <a:r>
            <a:rPr lang="en-US" dirty="0" smtClean="0">
              <a:solidFill>
                <a:schemeClr val="accent5"/>
              </a:solidFill>
            </a:rPr>
            <a:t>. </a:t>
          </a:r>
          <a:endParaRPr lang="ru-RU" dirty="0">
            <a:solidFill>
              <a:schemeClr val="accent5"/>
            </a:solidFill>
          </a:endParaRPr>
        </a:p>
      </dgm:t>
    </dgm:pt>
    <dgm:pt modelId="{ABB60E9B-CF86-481A-894A-474BA2ADA3DD}" type="parTrans" cxnId="{EE47C888-3151-4CA1-A350-5215623E7B0F}">
      <dgm:prSet/>
      <dgm:spPr/>
      <dgm:t>
        <a:bodyPr/>
        <a:lstStyle/>
        <a:p>
          <a:endParaRPr lang="ru-RU"/>
        </a:p>
      </dgm:t>
    </dgm:pt>
    <dgm:pt modelId="{C8AFEFD6-0187-4BB5-A59A-7CF96E55B355}" type="sibTrans" cxnId="{EE47C888-3151-4CA1-A350-5215623E7B0F}">
      <dgm:prSet/>
      <dgm:spPr/>
      <dgm:t>
        <a:bodyPr/>
        <a:lstStyle/>
        <a:p>
          <a:endParaRPr lang="ru-RU"/>
        </a:p>
      </dgm:t>
    </dgm:pt>
    <dgm:pt modelId="{692D9D12-96B6-4873-874C-FDA5F6C838C0}">
      <dgm:prSet phldrT="[Текст]"/>
      <dgm:spPr/>
      <dgm:t>
        <a:bodyPr/>
        <a:lstStyle/>
        <a:p>
          <a:endParaRPr lang="ru-RU" dirty="0"/>
        </a:p>
      </dgm:t>
    </dgm:pt>
    <dgm:pt modelId="{717B3941-BAD3-4C1F-97C2-BBA4F89B3514}" type="parTrans" cxnId="{E1B63CC2-2733-4613-8CF0-693D871CF0E5}">
      <dgm:prSet/>
      <dgm:spPr/>
      <dgm:t>
        <a:bodyPr/>
        <a:lstStyle/>
        <a:p>
          <a:endParaRPr lang="ru-RU"/>
        </a:p>
      </dgm:t>
    </dgm:pt>
    <dgm:pt modelId="{43D51C86-C252-4179-B418-C5A994EF6EED}" type="sibTrans" cxnId="{E1B63CC2-2733-4613-8CF0-693D871CF0E5}">
      <dgm:prSet/>
      <dgm:spPr/>
      <dgm:t>
        <a:bodyPr/>
        <a:lstStyle/>
        <a:p>
          <a:endParaRPr lang="ru-RU"/>
        </a:p>
      </dgm:t>
    </dgm:pt>
    <dgm:pt modelId="{884C7014-C1E4-4EAF-B76D-7394E4C65892}">
      <dgm:prSet phldrT="[Текст]"/>
      <dgm:spPr/>
      <dgm:t>
        <a:bodyPr/>
        <a:lstStyle/>
        <a:p>
          <a:r>
            <a:rPr lang="en-US" b="1" dirty="0" smtClean="0"/>
            <a:t>Ovoz orqali rasmga olish</a:t>
          </a:r>
          <a:endParaRPr lang="ru-RU" dirty="0"/>
        </a:p>
      </dgm:t>
    </dgm:pt>
    <dgm:pt modelId="{BD69513C-7CF0-4026-8B5F-E4E99A5A5A44}" type="parTrans" cxnId="{627F8A56-EC7B-48AC-9570-7825F423451C}">
      <dgm:prSet/>
      <dgm:spPr/>
      <dgm:t>
        <a:bodyPr/>
        <a:lstStyle/>
        <a:p>
          <a:endParaRPr lang="ru-RU"/>
        </a:p>
      </dgm:t>
    </dgm:pt>
    <dgm:pt modelId="{71F17155-146E-4D8B-8A9E-E568EDCAF70D}" type="sibTrans" cxnId="{627F8A56-EC7B-48AC-9570-7825F423451C}">
      <dgm:prSet/>
      <dgm:spPr/>
      <dgm:t>
        <a:bodyPr/>
        <a:lstStyle/>
        <a:p>
          <a:endParaRPr lang="ru-RU"/>
        </a:p>
      </dgm:t>
    </dgm:pt>
    <dgm:pt modelId="{2E1DF6D4-5D47-46C1-957E-C42A9C90F600}">
      <dgm:prSet phldrT="[Текст]"/>
      <dgm:spPr/>
      <dgm:t>
        <a:bodyPr/>
        <a:lstStyle/>
        <a:p>
          <a:endParaRPr lang="ru-RU" dirty="0"/>
        </a:p>
      </dgm:t>
    </dgm:pt>
    <dgm:pt modelId="{524A72EA-E904-4DC3-B2C7-AD9D52E7E850}" type="parTrans" cxnId="{DC31C505-729F-4536-8D42-2AAC02EE825C}">
      <dgm:prSet/>
      <dgm:spPr/>
      <dgm:t>
        <a:bodyPr/>
        <a:lstStyle/>
        <a:p>
          <a:endParaRPr lang="ru-RU"/>
        </a:p>
      </dgm:t>
    </dgm:pt>
    <dgm:pt modelId="{7DF6046A-385C-4874-A382-8507B015EC84}" type="sibTrans" cxnId="{DC31C505-729F-4536-8D42-2AAC02EE825C}">
      <dgm:prSet/>
      <dgm:spPr/>
      <dgm:t>
        <a:bodyPr/>
        <a:lstStyle/>
        <a:p>
          <a:endParaRPr lang="ru-RU"/>
        </a:p>
      </dgm:t>
    </dgm:pt>
    <dgm:pt modelId="{A4B74495-1C09-4385-A572-D02ADF5005C8}">
      <dgm:prSet phldrT="[Текст]"/>
      <dgm:spPr/>
      <dgm:t>
        <a:bodyPr/>
        <a:lstStyle/>
        <a:p>
          <a:r>
            <a:rPr lang="en-US" b="1" dirty="0" smtClean="0">
              <a:solidFill>
                <a:srgbClr val="FF0000"/>
              </a:solidFill>
            </a:rPr>
            <a:t>IELTS sertifkati uchun speaking baholay oladi</a:t>
          </a:r>
          <a:r>
            <a:rPr lang="en-US" dirty="0" smtClean="0">
              <a:solidFill>
                <a:srgbClr val="FF0000"/>
              </a:solidFill>
            </a:rPr>
            <a:t>.</a:t>
          </a:r>
          <a:endParaRPr lang="ru-RU" dirty="0"/>
        </a:p>
      </dgm:t>
    </dgm:pt>
    <dgm:pt modelId="{72C257FD-1B71-4F88-AE21-DD7F604F6B2D}" type="parTrans" cxnId="{6EA39003-0280-4B0D-811F-31D8EF6ECE78}">
      <dgm:prSet/>
      <dgm:spPr/>
      <dgm:t>
        <a:bodyPr/>
        <a:lstStyle/>
        <a:p>
          <a:endParaRPr lang="ru-RU"/>
        </a:p>
      </dgm:t>
    </dgm:pt>
    <dgm:pt modelId="{30B118F9-8270-4617-83C8-09A77069ED11}" type="sibTrans" cxnId="{6EA39003-0280-4B0D-811F-31D8EF6ECE78}">
      <dgm:prSet/>
      <dgm:spPr/>
      <dgm:t>
        <a:bodyPr/>
        <a:lstStyle/>
        <a:p>
          <a:endParaRPr lang="ru-RU"/>
        </a:p>
      </dgm:t>
    </dgm:pt>
    <dgm:pt modelId="{1E9F9283-7067-4BE7-BB28-7B3A214E3E3D}" type="pres">
      <dgm:prSet presAssocID="{36C5063A-9FF7-4558-B579-E00692193C94}" presName="rootnode" presStyleCnt="0">
        <dgm:presLayoutVars>
          <dgm:chMax/>
          <dgm:chPref/>
          <dgm:dir/>
          <dgm:animLvl val="lvl"/>
        </dgm:presLayoutVars>
      </dgm:prSet>
      <dgm:spPr/>
      <dgm:t>
        <a:bodyPr/>
        <a:lstStyle/>
        <a:p>
          <a:endParaRPr lang="ru-RU"/>
        </a:p>
      </dgm:t>
    </dgm:pt>
    <dgm:pt modelId="{503A7DC7-6A44-45F6-A8C4-A64C7CC8C058}" type="pres">
      <dgm:prSet presAssocID="{4982162B-C3A4-41C8-ACCE-9E35F8A98FCC}" presName="composite" presStyleCnt="0"/>
      <dgm:spPr/>
    </dgm:pt>
    <dgm:pt modelId="{2FCEE5D3-F920-4328-93A6-ADA5529EB2DD}" type="pres">
      <dgm:prSet presAssocID="{4982162B-C3A4-41C8-ACCE-9E35F8A98FCC}" presName="bentUpArrow1" presStyleLbl="alignImgPlace1" presStyleIdx="0" presStyleCnt="3">
        <dgm:style>
          <a:lnRef idx="2">
            <a:schemeClr val="accent6">
              <a:shade val="50000"/>
            </a:schemeClr>
          </a:lnRef>
          <a:fillRef idx="1">
            <a:schemeClr val="accent6"/>
          </a:fillRef>
          <a:effectRef idx="0">
            <a:schemeClr val="accent6"/>
          </a:effectRef>
          <a:fontRef idx="minor">
            <a:schemeClr val="lt1"/>
          </a:fontRef>
        </dgm:style>
      </dgm:prSet>
      <dgm:spPr/>
    </dgm:pt>
    <dgm:pt modelId="{0EFBE0BF-A6CD-4F39-B776-4413FCA09B70}" type="pres">
      <dgm:prSet presAssocID="{4982162B-C3A4-41C8-ACCE-9E35F8A98FCC}" presName="ParentText" presStyleLbl="node1" presStyleIdx="0" presStyleCnt="4">
        <dgm:presLayoutVars>
          <dgm:chMax val="1"/>
          <dgm:chPref val="1"/>
          <dgm:bulletEnabled val="1"/>
        </dgm:presLayoutVars>
      </dgm:prSet>
      <dgm:spPr/>
      <dgm:t>
        <a:bodyPr/>
        <a:lstStyle/>
        <a:p>
          <a:endParaRPr lang="ru-RU"/>
        </a:p>
      </dgm:t>
    </dgm:pt>
    <dgm:pt modelId="{E259642F-547C-4ECA-8A62-00CFEAF19155}" type="pres">
      <dgm:prSet presAssocID="{4982162B-C3A4-41C8-ACCE-9E35F8A98FCC}" presName="ChildText" presStyleLbl="revTx" presStyleIdx="0" presStyleCnt="3">
        <dgm:presLayoutVars>
          <dgm:chMax val="0"/>
          <dgm:chPref val="0"/>
          <dgm:bulletEnabled val="1"/>
        </dgm:presLayoutVars>
      </dgm:prSet>
      <dgm:spPr/>
      <dgm:t>
        <a:bodyPr/>
        <a:lstStyle/>
        <a:p>
          <a:endParaRPr lang="ru-RU"/>
        </a:p>
      </dgm:t>
    </dgm:pt>
    <dgm:pt modelId="{02CB8E43-AB45-41F4-9243-63EDF3F181D6}" type="pres">
      <dgm:prSet presAssocID="{470D72A5-2271-4411-8C6F-8E72CCA3B766}" presName="sibTrans" presStyleCnt="0"/>
      <dgm:spPr/>
    </dgm:pt>
    <dgm:pt modelId="{3D64941C-856C-4C7A-98E1-0F0B0C9C974A}" type="pres">
      <dgm:prSet presAssocID="{348AA3F0-ABB1-4AF7-82AF-F1C929AB5650}" presName="composite" presStyleCnt="0"/>
      <dgm:spPr/>
    </dgm:pt>
    <dgm:pt modelId="{B3803665-31B5-4532-ABB0-A992D81AD9F6}" type="pres">
      <dgm:prSet presAssocID="{348AA3F0-ABB1-4AF7-82AF-F1C929AB5650}" presName="bentUpArrow1" presStyleLbl="alignImgPlace1" presStyleIdx="1" presStyleCnt="3">
        <dgm:style>
          <a:lnRef idx="2">
            <a:schemeClr val="accent4">
              <a:shade val="50000"/>
            </a:schemeClr>
          </a:lnRef>
          <a:fillRef idx="1">
            <a:schemeClr val="accent4"/>
          </a:fillRef>
          <a:effectRef idx="0">
            <a:schemeClr val="accent4"/>
          </a:effectRef>
          <a:fontRef idx="minor">
            <a:schemeClr val="lt1"/>
          </a:fontRef>
        </dgm:style>
      </dgm:prSet>
      <dgm:spPr/>
    </dgm:pt>
    <dgm:pt modelId="{62D27280-2674-4685-B3C5-A79AF2FE6405}" type="pres">
      <dgm:prSet presAssocID="{348AA3F0-ABB1-4AF7-82AF-F1C929AB5650}" presName="ParentText" presStyleLbl="node1" presStyleIdx="1" presStyleCnt="4">
        <dgm:presLayoutVars>
          <dgm:chMax val="1"/>
          <dgm:chPref val="1"/>
          <dgm:bulletEnabled val="1"/>
        </dgm:presLayoutVars>
      </dgm:prSet>
      <dgm:spPr/>
      <dgm:t>
        <a:bodyPr/>
        <a:lstStyle/>
        <a:p>
          <a:endParaRPr lang="ru-RU"/>
        </a:p>
      </dgm:t>
    </dgm:pt>
    <dgm:pt modelId="{3C455C89-432B-4497-955F-48531D61387A}" type="pres">
      <dgm:prSet presAssocID="{348AA3F0-ABB1-4AF7-82AF-F1C929AB5650}" presName="ChildText" presStyleLbl="revTx" presStyleIdx="1" presStyleCnt="3">
        <dgm:presLayoutVars>
          <dgm:chMax val="0"/>
          <dgm:chPref val="0"/>
          <dgm:bulletEnabled val="1"/>
        </dgm:presLayoutVars>
      </dgm:prSet>
      <dgm:spPr/>
      <dgm:t>
        <a:bodyPr/>
        <a:lstStyle/>
        <a:p>
          <a:endParaRPr lang="ru-RU"/>
        </a:p>
      </dgm:t>
    </dgm:pt>
    <dgm:pt modelId="{61E23138-798A-45B1-9070-9E3A7454AF29}" type="pres">
      <dgm:prSet presAssocID="{C8AFEFD6-0187-4BB5-A59A-7CF96E55B355}" presName="sibTrans" presStyleCnt="0"/>
      <dgm:spPr/>
    </dgm:pt>
    <dgm:pt modelId="{25CF543A-3716-48A5-885F-F0D98DEBC1FC}" type="pres">
      <dgm:prSet presAssocID="{884C7014-C1E4-4EAF-B76D-7394E4C65892}" presName="composite" presStyleCnt="0"/>
      <dgm:spPr/>
    </dgm:pt>
    <dgm:pt modelId="{4F955CF7-3CC9-4871-A498-C0E3B6B670A1}" type="pres">
      <dgm:prSet presAssocID="{884C7014-C1E4-4EAF-B76D-7394E4C65892}" presName="bentUpArrow1" presStyleLbl="alignImgPlace1" presStyleIdx="2" presStyleCnt="3">
        <dgm:style>
          <a:lnRef idx="2">
            <a:schemeClr val="accent5">
              <a:shade val="50000"/>
            </a:schemeClr>
          </a:lnRef>
          <a:fillRef idx="1">
            <a:schemeClr val="accent5"/>
          </a:fillRef>
          <a:effectRef idx="0">
            <a:schemeClr val="accent5"/>
          </a:effectRef>
          <a:fontRef idx="minor">
            <a:schemeClr val="lt1"/>
          </a:fontRef>
        </dgm:style>
      </dgm:prSet>
      <dgm:spPr/>
    </dgm:pt>
    <dgm:pt modelId="{79440637-5819-4385-BC02-4AC80A034946}" type="pres">
      <dgm:prSet presAssocID="{884C7014-C1E4-4EAF-B76D-7394E4C65892}" presName="ParentText" presStyleLbl="node1" presStyleIdx="2" presStyleCnt="4">
        <dgm:presLayoutVars>
          <dgm:chMax val="1"/>
          <dgm:chPref val="1"/>
          <dgm:bulletEnabled val="1"/>
        </dgm:presLayoutVars>
      </dgm:prSet>
      <dgm:spPr/>
      <dgm:t>
        <a:bodyPr/>
        <a:lstStyle/>
        <a:p>
          <a:endParaRPr lang="ru-RU"/>
        </a:p>
      </dgm:t>
    </dgm:pt>
    <dgm:pt modelId="{6CAF16BF-F171-4B58-8EF6-E972C43B64EE}" type="pres">
      <dgm:prSet presAssocID="{884C7014-C1E4-4EAF-B76D-7394E4C65892}" presName="ChildText" presStyleLbl="revTx" presStyleIdx="2" presStyleCnt="3">
        <dgm:presLayoutVars>
          <dgm:chMax val="0"/>
          <dgm:chPref val="0"/>
          <dgm:bulletEnabled val="1"/>
        </dgm:presLayoutVars>
      </dgm:prSet>
      <dgm:spPr/>
      <dgm:t>
        <a:bodyPr/>
        <a:lstStyle/>
        <a:p>
          <a:endParaRPr lang="ru-RU"/>
        </a:p>
      </dgm:t>
    </dgm:pt>
    <dgm:pt modelId="{54602B80-8995-48AE-9159-C6F4D089C946}" type="pres">
      <dgm:prSet presAssocID="{71F17155-146E-4D8B-8A9E-E568EDCAF70D}" presName="sibTrans" presStyleCnt="0"/>
      <dgm:spPr/>
    </dgm:pt>
    <dgm:pt modelId="{02529E7B-873B-4DCF-B597-1F1AA07094B6}" type="pres">
      <dgm:prSet presAssocID="{A4B74495-1C09-4385-A572-D02ADF5005C8}" presName="composite" presStyleCnt="0"/>
      <dgm:spPr/>
    </dgm:pt>
    <dgm:pt modelId="{EF336C59-A722-41C1-A48B-370FA0B8D486}" type="pres">
      <dgm:prSet presAssocID="{A4B74495-1C09-4385-A572-D02ADF5005C8}" presName="ParentText" presStyleLbl="node1" presStyleIdx="3" presStyleCnt="4">
        <dgm:presLayoutVars>
          <dgm:chMax val="1"/>
          <dgm:chPref val="1"/>
          <dgm:bulletEnabled val="1"/>
        </dgm:presLayoutVars>
      </dgm:prSet>
      <dgm:spPr/>
      <dgm:t>
        <a:bodyPr/>
        <a:lstStyle/>
        <a:p>
          <a:endParaRPr lang="ru-RU"/>
        </a:p>
      </dgm:t>
    </dgm:pt>
  </dgm:ptLst>
  <dgm:cxnLst>
    <dgm:cxn modelId="{6EA39003-0280-4B0D-811F-31D8EF6ECE78}" srcId="{36C5063A-9FF7-4558-B579-E00692193C94}" destId="{A4B74495-1C09-4385-A572-D02ADF5005C8}" srcOrd="3" destOrd="0" parTransId="{72C257FD-1B71-4F88-AE21-DD7F604F6B2D}" sibTransId="{30B118F9-8270-4617-83C8-09A77069ED11}"/>
    <dgm:cxn modelId="{627F8A56-EC7B-48AC-9570-7825F423451C}" srcId="{36C5063A-9FF7-4558-B579-E00692193C94}" destId="{884C7014-C1E4-4EAF-B76D-7394E4C65892}" srcOrd="2" destOrd="0" parTransId="{BD69513C-7CF0-4026-8B5F-E4E99A5A5A44}" sibTransId="{71F17155-146E-4D8B-8A9E-E568EDCAF70D}"/>
    <dgm:cxn modelId="{ABF2F0F2-D439-4764-926C-20EE85218436}" type="presOf" srcId="{36C5063A-9FF7-4558-B579-E00692193C94}" destId="{1E9F9283-7067-4BE7-BB28-7B3A214E3E3D}" srcOrd="0" destOrd="0" presId="urn:microsoft.com/office/officeart/2005/8/layout/StepDownProcess"/>
    <dgm:cxn modelId="{EE47C888-3151-4CA1-A350-5215623E7B0F}" srcId="{36C5063A-9FF7-4558-B579-E00692193C94}" destId="{348AA3F0-ABB1-4AF7-82AF-F1C929AB5650}" srcOrd="1" destOrd="0" parTransId="{ABB60E9B-CF86-481A-894A-474BA2ADA3DD}" sibTransId="{C8AFEFD6-0187-4BB5-A59A-7CF96E55B355}"/>
    <dgm:cxn modelId="{4604C403-BD28-46D8-B42D-204B90B9CF98}" srcId="{36C5063A-9FF7-4558-B579-E00692193C94}" destId="{4982162B-C3A4-41C8-ACCE-9E35F8A98FCC}" srcOrd="0" destOrd="0" parTransId="{ED74D4EF-C5C2-4AAF-AAED-068CE9D029F2}" sibTransId="{470D72A5-2271-4411-8C6F-8E72CCA3B766}"/>
    <dgm:cxn modelId="{00466542-F0E3-4205-B30C-4897C0451602}" type="presOf" srcId="{4982162B-C3A4-41C8-ACCE-9E35F8A98FCC}" destId="{0EFBE0BF-A6CD-4F39-B776-4413FCA09B70}" srcOrd="0" destOrd="0" presId="urn:microsoft.com/office/officeart/2005/8/layout/StepDownProcess"/>
    <dgm:cxn modelId="{158E369C-3E0A-431B-8CA8-122C5746CD49}" type="presOf" srcId="{958BF7D5-FC43-4E9D-BCDB-B1F0E69F5D7C}" destId="{E259642F-547C-4ECA-8A62-00CFEAF19155}" srcOrd="0" destOrd="0" presId="urn:microsoft.com/office/officeart/2005/8/layout/StepDownProcess"/>
    <dgm:cxn modelId="{DC31C505-729F-4536-8D42-2AAC02EE825C}" srcId="{884C7014-C1E4-4EAF-B76D-7394E4C65892}" destId="{2E1DF6D4-5D47-46C1-957E-C42A9C90F600}" srcOrd="0" destOrd="0" parTransId="{524A72EA-E904-4DC3-B2C7-AD9D52E7E850}" sibTransId="{7DF6046A-385C-4874-A382-8507B015EC84}"/>
    <dgm:cxn modelId="{EE42D2C5-DA7B-4AB5-ACA2-508CFBC9F880}" type="presOf" srcId="{348AA3F0-ABB1-4AF7-82AF-F1C929AB5650}" destId="{62D27280-2674-4685-B3C5-A79AF2FE6405}" srcOrd="0" destOrd="0" presId="urn:microsoft.com/office/officeart/2005/8/layout/StepDownProcess"/>
    <dgm:cxn modelId="{998D6EB3-AB68-4E2C-A846-E4608ACEC308}" type="presOf" srcId="{2E1DF6D4-5D47-46C1-957E-C42A9C90F600}" destId="{6CAF16BF-F171-4B58-8EF6-E972C43B64EE}" srcOrd="0" destOrd="0" presId="urn:microsoft.com/office/officeart/2005/8/layout/StepDownProcess"/>
    <dgm:cxn modelId="{0636E770-AF28-44F0-B1E7-B4CB574CEF51}" type="presOf" srcId="{A4B74495-1C09-4385-A572-D02ADF5005C8}" destId="{EF336C59-A722-41C1-A48B-370FA0B8D486}" srcOrd="0" destOrd="0" presId="urn:microsoft.com/office/officeart/2005/8/layout/StepDownProcess"/>
    <dgm:cxn modelId="{9FCF8665-A317-4445-BA2B-7FF2ECF6BCA0}" type="presOf" srcId="{884C7014-C1E4-4EAF-B76D-7394E4C65892}" destId="{79440637-5819-4385-BC02-4AC80A034946}" srcOrd="0" destOrd="0" presId="urn:microsoft.com/office/officeart/2005/8/layout/StepDownProcess"/>
    <dgm:cxn modelId="{E1B63CC2-2733-4613-8CF0-693D871CF0E5}" srcId="{348AA3F0-ABB1-4AF7-82AF-F1C929AB5650}" destId="{692D9D12-96B6-4873-874C-FDA5F6C838C0}" srcOrd="0" destOrd="0" parTransId="{717B3941-BAD3-4C1F-97C2-BBA4F89B3514}" sibTransId="{43D51C86-C252-4179-B418-C5A994EF6EED}"/>
    <dgm:cxn modelId="{D68E5088-8133-4AFD-A31C-7DF66D6FE521}" type="presOf" srcId="{692D9D12-96B6-4873-874C-FDA5F6C838C0}" destId="{3C455C89-432B-4497-955F-48531D61387A}" srcOrd="0" destOrd="0" presId="urn:microsoft.com/office/officeart/2005/8/layout/StepDownProcess"/>
    <dgm:cxn modelId="{CE0B2A5F-DD1A-4811-BBE0-C4B44711A013}" srcId="{4982162B-C3A4-41C8-ACCE-9E35F8A98FCC}" destId="{958BF7D5-FC43-4E9D-BCDB-B1F0E69F5D7C}" srcOrd="0" destOrd="0" parTransId="{69083A0B-A96F-4559-9EF7-C69D10CA4942}" sibTransId="{9C344E24-51DA-4D5D-AD8C-9EFEE007939A}"/>
    <dgm:cxn modelId="{997E5726-0C5B-4120-888E-B817B48E21FC}" type="presParOf" srcId="{1E9F9283-7067-4BE7-BB28-7B3A214E3E3D}" destId="{503A7DC7-6A44-45F6-A8C4-A64C7CC8C058}" srcOrd="0" destOrd="0" presId="urn:microsoft.com/office/officeart/2005/8/layout/StepDownProcess"/>
    <dgm:cxn modelId="{4FAFE315-DDAE-4BBE-B7AF-A5418B199064}" type="presParOf" srcId="{503A7DC7-6A44-45F6-A8C4-A64C7CC8C058}" destId="{2FCEE5D3-F920-4328-93A6-ADA5529EB2DD}" srcOrd="0" destOrd="0" presId="urn:microsoft.com/office/officeart/2005/8/layout/StepDownProcess"/>
    <dgm:cxn modelId="{5D0B9DBC-0D4E-4098-AFD3-2F94DBF16AB5}" type="presParOf" srcId="{503A7DC7-6A44-45F6-A8C4-A64C7CC8C058}" destId="{0EFBE0BF-A6CD-4F39-B776-4413FCA09B70}" srcOrd="1" destOrd="0" presId="urn:microsoft.com/office/officeart/2005/8/layout/StepDownProcess"/>
    <dgm:cxn modelId="{1AF26770-CE3E-4886-A0DD-557BD9599D11}" type="presParOf" srcId="{503A7DC7-6A44-45F6-A8C4-A64C7CC8C058}" destId="{E259642F-547C-4ECA-8A62-00CFEAF19155}" srcOrd="2" destOrd="0" presId="urn:microsoft.com/office/officeart/2005/8/layout/StepDownProcess"/>
    <dgm:cxn modelId="{CC40CE01-D7F6-458A-90F7-F3B6D003A874}" type="presParOf" srcId="{1E9F9283-7067-4BE7-BB28-7B3A214E3E3D}" destId="{02CB8E43-AB45-41F4-9243-63EDF3F181D6}" srcOrd="1" destOrd="0" presId="urn:microsoft.com/office/officeart/2005/8/layout/StepDownProcess"/>
    <dgm:cxn modelId="{52C52B6D-4D9D-4279-9A3F-CE8F67210BC4}" type="presParOf" srcId="{1E9F9283-7067-4BE7-BB28-7B3A214E3E3D}" destId="{3D64941C-856C-4C7A-98E1-0F0B0C9C974A}" srcOrd="2" destOrd="0" presId="urn:microsoft.com/office/officeart/2005/8/layout/StepDownProcess"/>
    <dgm:cxn modelId="{23187D0D-1BC8-49B1-A1F2-2213801C03EE}" type="presParOf" srcId="{3D64941C-856C-4C7A-98E1-0F0B0C9C974A}" destId="{B3803665-31B5-4532-ABB0-A992D81AD9F6}" srcOrd="0" destOrd="0" presId="urn:microsoft.com/office/officeart/2005/8/layout/StepDownProcess"/>
    <dgm:cxn modelId="{9DF42FCE-E76A-4271-964B-11081ABEFB62}" type="presParOf" srcId="{3D64941C-856C-4C7A-98E1-0F0B0C9C974A}" destId="{62D27280-2674-4685-B3C5-A79AF2FE6405}" srcOrd="1" destOrd="0" presId="urn:microsoft.com/office/officeart/2005/8/layout/StepDownProcess"/>
    <dgm:cxn modelId="{7D87536E-2F98-4DF3-AE84-619D6E9E8FC2}" type="presParOf" srcId="{3D64941C-856C-4C7A-98E1-0F0B0C9C974A}" destId="{3C455C89-432B-4497-955F-48531D61387A}" srcOrd="2" destOrd="0" presId="urn:microsoft.com/office/officeart/2005/8/layout/StepDownProcess"/>
    <dgm:cxn modelId="{0F6AD825-7AE7-4D70-8902-772B2C7014A5}" type="presParOf" srcId="{1E9F9283-7067-4BE7-BB28-7B3A214E3E3D}" destId="{61E23138-798A-45B1-9070-9E3A7454AF29}" srcOrd="3" destOrd="0" presId="urn:microsoft.com/office/officeart/2005/8/layout/StepDownProcess"/>
    <dgm:cxn modelId="{ECAE73E8-29E2-45D1-9266-E7751A83B221}" type="presParOf" srcId="{1E9F9283-7067-4BE7-BB28-7B3A214E3E3D}" destId="{25CF543A-3716-48A5-885F-F0D98DEBC1FC}" srcOrd="4" destOrd="0" presId="urn:microsoft.com/office/officeart/2005/8/layout/StepDownProcess"/>
    <dgm:cxn modelId="{C3861930-41B1-496B-9828-FEFB5C7E3F5E}" type="presParOf" srcId="{25CF543A-3716-48A5-885F-F0D98DEBC1FC}" destId="{4F955CF7-3CC9-4871-A498-C0E3B6B670A1}" srcOrd="0" destOrd="0" presId="urn:microsoft.com/office/officeart/2005/8/layout/StepDownProcess"/>
    <dgm:cxn modelId="{35E41414-977C-4AE6-9948-818D99DEFDEA}" type="presParOf" srcId="{25CF543A-3716-48A5-885F-F0D98DEBC1FC}" destId="{79440637-5819-4385-BC02-4AC80A034946}" srcOrd="1" destOrd="0" presId="urn:microsoft.com/office/officeart/2005/8/layout/StepDownProcess"/>
    <dgm:cxn modelId="{3D1232E5-0968-4434-AB16-59DDD06E9333}" type="presParOf" srcId="{25CF543A-3716-48A5-885F-F0D98DEBC1FC}" destId="{6CAF16BF-F171-4B58-8EF6-E972C43B64EE}" srcOrd="2" destOrd="0" presId="urn:microsoft.com/office/officeart/2005/8/layout/StepDownProcess"/>
    <dgm:cxn modelId="{D29ADCD9-887A-48D8-B37A-77E64220097E}" type="presParOf" srcId="{1E9F9283-7067-4BE7-BB28-7B3A214E3E3D}" destId="{54602B80-8995-48AE-9159-C6F4D089C946}" srcOrd="5" destOrd="0" presId="urn:microsoft.com/office/officeart/2005/8/layout/StepDownProcess"/>
    <dgm:cxn modelId="{2BFEB33F-FD51-4497-9865-72083BF257C3}" type="presParOf" srcId="{1E9F9283-7067-4BE7-BB28-7B3A214E3E3D}" destId="{02529E7B-873B-4DCF-B597-1F1AA07094B6}" srcOrd="6" destOrd="0" presId="urn:microsoft.com/office/officeart/2005/8/layout/StepDownProcess"/>
    <dgm:cxn modelId="{94775F36-D5C8-439C-A679-75A3D0CF7648}" type="presParOf" srcId="{02529E7B-873B-4DCF-B597-1F1AA07094B6}" destId="{EF336C59-A722-41C1-A48B-370FA0B8D486}" srcOrd="0" destOrd="0" presId="urn:microsoft.com/office/officeart/2005/8/layout/StepDownProcess"/>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0CB389-6621-4C32-BC8E-EE593239B61E}">
      <dsp:nvSpPr>
        <dsp:cNvPr id="0" name=""/>
        <dsp:cNvSpPr/>
      </dsp:nvSpPr>
      <dsp:spPr>
        <a:xfrm>
          <a:off x="2556060" y="1660391"/>
          <a:ext cx="2029798" cy="2096428"/>
        </a:xfrm>
        <a:prstGeom prst="roundRect">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600200">
            <a:lnSpc>
              <a:spcPct val="90000"/>
            </a:lnSpc>
            <a:spcBef>
              <a:spcPct val="0"/>
            </a:spcBef>
            <a:spcAft>
              <a:spcPct val="35000"/>
            </a:spcAft>
          </a:pPr>
          <a:endParaRPr lang="ru-RU" sz="3600" b="1" kern="1200" dirty="0"/>
        </a:p>
      </dsp:txBody>
      <dsp:txXfrm>
        <a:off x="2655147" y="1759478"/>
        <a:ext cx="1831624" cy="1898254"/>
      </dsp:txXfrm>
    </dsp:sp>
    <dsp:sp modelId="{AF7023BA-A9DD-49F1-9089-E4FC5FE4A562}">
      <dsp:nvSpPr>
        <dsp:cNvPr id="0" name=""/>
        <dsp:cNvSpPr/>
      </dsp:nvSpPr>
      <dsp:spPr>
        <a:xfrm rot="16291769">
          <a:off x="3434974" y="1491981"/>
          <a:ext cx="336939" cy="0"/>
        </a:xfrm>
        <a:custGeom>
          <a:avLst/>
          <a:gdLst/>
          <a:ahLst/>
          <a:cxnLst/>
          <a:rect l="0" t="0" r="0" b="0"/>
          <a:pathLst>
            <a:path>
              <a:moveTo>
                <a:pt x="0" y="0"/>
              </a:moveTo>
              <a:lnTo>
                <a:pt x="336939"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C0E8BF7-8D1E-4405-A443-4F842CD9A8B7}">
      <dsp:nvSpPr>
        <dsp:cNvPr id="0" name=""/>
        <dsp:cNvSpPr/>
      </dsp:nvSpPr>
      <dsp:spPr>
        <a:xfrm>
          <a:off x="2590443" y="5195"/>
          <a:ext cx="2070196" cy="1318376"/>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577850">
            <a:lnSpc>
              <a:spcPct val="90000"/>
            </a:lnSpc>
            <a:spcBef>
              <a:spcPct val="0"/>
            </a:spcBef>
            <a:spcAft>
              <a:spcPct val="35000"/>
            </a:spcAft>
          </a:pPr>
          <a:r>
            <a:rPr lang="en-US" sz="1300" b="1" kern="1200" dirty="0" smtClean="0"/>
            <a:t>Robot ingliz</a:t>
          </a:r>
          <a:r>
            <a:rPr lang="en-US" sz="1300" b="1" kern="1200" baseline="0" dirty="0" smtClean="0"/>
            <a:t> tilida siz bilan  gaplasha oladi. Ingliz tili og’izaki nutqini oshiruvchilar uchun juda foydali</a:t>
          </a:r>
          <a:endParaRPr lang="ru-RU" sz="1300" b="1" kern="1200" dirty="0"/>
        </a:p>
      </dsp:txBody>
      <dsp:txXfrm>
        <a:off x="2654801" y="69553"/>
        <a:ext cx="1941480" cy="1189660"/>
      </dsp:txXfrm>
    </dsp:sp>
    <dsp:sp modelId="{7EB21523-D22D-4E04-9C94-08B4278C4FE3}">
      <dsp:nvSpPr>
        <dsp:cNvPr id="0" name=""/>
        <dsp:cNvSpPr/>
      </dsp:nvSpPr>
      <dsp:spPr>
        <a:xfrm rot="19934547">
          <a:off x="4576974" y="2138514"/>
          <a:ext cx="154405" cy="0"/>
        </a:xfrm>
        <a:custGeom>
          <a:avLst/>
          <a:gdLst/>
          <a:ahLst/>
          <a:cxnLst/>
          <a:rect l="0" t="0" r="0" b="0"/>
          <a:pathLst>
            <a:path>
              <a:moveTo>
                <a:pt x="0" y="0"/>
              </a:moveTo>
              <a:lnTo>
                <a:pt x="154405"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9C9CF1B-F908-4E79-9F4F-9B7EDF98D843}">
      <dsp:nvSpPr>
        <dsp:cNvPr id="0" name=""/>
        <dsp:cNvSpPr/>
      </dsp:nvSpPr>
      <dsp:spPr>
        <a:xfrm>
          <a:off x="4722496" y="823538"/>
          <a:ext cx="2355794" cy="1318200"/>
        </a:xfrm>
        <a:prstGeom prst="roundRect">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lvl="0" algn="ctr" defTabSz="711200">
            <a:lnSpc>
              <a:spcPct val="90000"/>
            </a:lnSpc>
            <a:spcBef>
              <a:spcPct val="0"/>
            </a:spcBef>
            <a:spcAft>
              <a:spcPct val="35000"/>
            </a:spcAft>
          </a:pPr>
          <a:r>
            <a:rPr lang="en-US" sz="1600" b="1" kern="1200" dirty="0" smtClean="0"/>
            <a:t>Telefonimizdan Bluetooth orqali yozib olingan darsni  robot gapirib bera oladi.</a:t>
          </a:r>
          <a:endParaRPr lang="ru-RU" sz="1600" b="1" kern="1200" dirty="0"/>
        </a:p>
      </dsp:txBody>
      <dsp:txXfrm>
        <a:off x="4786845" y="887887"/>
        <a:ext cx="2227096" cy="1189502"/>
      </dsp:txXfrm>
    </dsp:sp>
    <dsp:sp modelId="{86D50ACB-A60C-4D8D-82E2-806C1D6B00C4}">
      <dsp:nvSpPr>
        <dsp:cNvPr id="0" name=""/>
        <dsp:cNvSpPr/>
      </dsp:nvSpPr>
      <dsp:spPr>
        <a:xfrm rot="1069980">
          <a:off x="4579758" y="3073978"/>
          <a:ext cx="253916" cy="0"/>
        </a:xfrm>
        <a:custGeom>
          <a:avLst/>
          <a:gdLst/>
          <a:ahLst/>
          <a:cxnLst/>
          <a:rect l="0" t="0" r="0" b="0"/>
          <a:pathLst>
            <a:path>
              <a:moveTo>
                <a:pt x="0" y="0"/>
              </a:moveTo>
              <a:lnTo>
                <a:pt x="253916"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070CF5C-75CC-41F0-BAD2-A2690928598C}">
      <dsp:nvSpPr>
        <dsp:cNvPr id="0" name=""/>
        <dsp:cNvSpPr/>
      </dsp:nvSpPr>
      <dsp:spPr>
        <a:xfrm>
          <a:off x="4827575" y="2832688"/>
          <a:ext cx="2355794" cy="1318200"/>
        </a:xfrm>
        <a:prstGeom prst="roundRect">
          <a:avLst/>
        </a:prstGeom>
        <a:solidFill>
          <a:schemeClr val="accent5">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3180" tIns="43180" rIns="43180" bIns="43180" numCol="1" spcCol="1270" anchor="ctr" anchorCtr="0">
          <a:noAutofit/>
        </a:bodyPr>
        <a:lstStyle/>
        <a:p>
          <a:pPr lvl="0" algn="ctr" defTabSz="755650">
            <a:lnSpc>
              <a:spcPct val="90000"/>
            </a:lnSpc>
            <a:spcBef>
              <a:spcPct val="0"/>
            </a:spcBef>
            <a:spcAft>
              <a:spcPct val="35000"/>
            </a:spcAft>
          </a:pPr>
          <a:r>
            <a:rPr lang="en-US" sz="1700" b="1" kern="1200" smtClean="0"/>
            <a:t>Adabiyot</a:t>
          </a:r>
          <a:r>
            <a:rPr lang="en-US" sz="1700" b="1" kern="1200" baseline="0" smtClean="0"/>
            <a:t> fanidan she’r yoki shoirlar hayotini noodatiy tarzda aytib beradi.</a:t>
          </a:r>
          <a:endParaRPr lang="ru-RU" sz="1700" b="1" kern="1200" dirty="0"/>
        </a:p>
      </dsp:txBody>
      <dsp:txXfrm>
        <a:off x="4891924" y="2897037"/>
        <a:ext cx="2227096" cy="1189502"/>
      </dsp:txXfrm>
    </dsp:sp>
    <dsp:sp modelId="{5960B0D9-C215-4640-AB18-263D9CB269A5}">
      <dsp:nvSpPr>
        <dsp:cNvPr id="0" name=""/>
        <dsp:cNvSpPr/>
      </dsp:nvSpPr>
      <dsp:spPr>
        <a:xfrm rot="4430607">
          <a:off x="3688821" y="4004100"/>
          <a:ext cx="514897" cy="0"/>
        </a:xfrm>
        <a:custGeom>
          <a:avLst/>
          <a:gdLst/>
          <a:ahLst/>
          <a:cxnLst/>
          <a:rect l="0" t="0" r="0" b="0"/>
          <a:pathLst>
            <a:path>
              <a:moveTo>
                <a:pt x="0" y="0"/>
              </a:moveTo>
              <a:lnTo>
                <a:pt x="514897"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17E7E48-0FEB-436D-AEE8-E6244E2EEFF5}">
      <dsp:nvSpPr>
        <dsp:cNvPr id="0" name=""/>
        <dsp:cNvSpPr/>
      </dsp:nvSpPr>
      <dsp:spPr>
        <a:xfrm>
          <a:off x="2971006" y="4251381"/>
          <a:ext cx="2272892" cy="618167"/>
        </a:xfrm>
        <a:prstGeom prst="roundRect">
          <a:avLst/>
        </a:prstGeom>
        <a:solidFill>
          <a:schemeClr val="accent6">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lvl="0" algn="ctr" defTabSz="800100">
            <a:lnSpc>
              <a:spcPct val="90000"/>
            </a:lnSpc>
            <a:spcBef>
              <a:spcPct val="0"/>
            </a:spcBef>
            <a:spcAft>
              <a:spcPct val="35000"/>
            </a:spcAft>
          </a:pPr>
          <a:r>
            <a:rPr lang="en-US" sz="1800" b="1" kern="1200" dirty="0" smtClean="0"/>
            <a:t>Raqsga tusha oladi</a:t>
          </a:r>
          <a:endParaRPr lang="ru-RU" sz="1800" b="1" kern="1200" dirty="0"/>
        </a:p>
      </dsp:txBody>
      <dsp:txXfrm>
        <a:off x="3001182" y="4281557"/>
        <a:ext cx="2212540" cy="557815"/>
      </dsp:txXfrm>
    </dsp:sp>
    <dsp:sp modelId="{B02D846F-C418-4D82-A76E-E4D7592845C3}">
      <dsp:nvSpPr>
        <dsp:cNvPr id="0" name=""/>
        <dsp:cNvSpPr/>
      </dsp:nvSpPr>
      <dsp:spPr>
        <a:xfrm rot="8913487">
          <a:off x="1924236" y="3506968"/>
          <a:ext cx="681884" cy="0"/>
        </a:xfrm>
        <a:custGeom>
          <a:avLst/>
          <a:gdLst/>
          <a:ahLst/>
          <a:cxnLst/>
          <a:rect l="0" t="0" r="0" b="0"/>
          <a:pathLst>
            <a:path>
              <a:moveTo>
                <a:pt x="0" y="0"/>
              </a:moveTo>
              <a:lnTo>
                <a:pt x="681884"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A9ECBDE-976D-4C25-9BEA-C23EBF02553C}">
      <dsp:nvSpPr>
        <dsp:cNvPr id="0" name=""/>
        <dsp:cNvSpPr/>
      </dsp:nvSpPr>
      <dsp:spPr>
        <a:xfrm>
          <a:off x="332321" y="3684815"/>
          <a:ext cx="2272892" cy="618167"/>
        </a:xfrm>
        <a:prstGeom prst="roundRect">
          <a:avLst/>
        </a:prstGeom>
        <a:solidFill>
          <a:schemeClr val="accent2">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020" tIns="33020" rIns="33020" bIns="33020" numCol="1" spcCol="1270" anchor="ctr" anchorCtr="0">
          <a:noAutofit/>
        </a:bodyPr>
        <a:lstStyle/>
        <a:p>
          <a:pPr lvl="0" algn="ctr" defTabSz="577850">
            <a:lnSpc>
              <a:spcPct val="90000"/>
            </a:lnSpc>
            <a:spcBef>
              <a:spcPct val="0"/>
            </a:spcBef>
            <a:spcAft>
              <a:spcPct val="35000"/>
            </a:spcAft>
          </a:pPr>
          <a:r>
            <a:rPr lang="en-US" sz="1300" b="1" kern="1200" dirty="0" smtClean="0"/>
            <a:t>Pastlikka tushib ketmaydi hamda to’siqdan qochadi</a:t>
          </a:r>
          <a:endParaRPr lang="ru-RU" sz="1300" b="1" kern="1200" dirty="0"/>
        </a:p>
      </dsp:txBody>
      <dsp:txXfrm>
        <a:off x="362497" y="3714991"/>
        <a:ext cx="2212540" cy="557815"/>
      </dsp:txXfrm>
    </dsp:sp>
    <dsp:sp modelId="{9449ECE7-E7A0-4FF4-878A-936C3DAEC07B}">
      <dsp:nvSpPr>
        <dsp:cNvPr id="0" name=""/>
        <dsp:cNvSpPr/>
      </dsp:nvSpPr>
      <dsp:spPr>
        <a:xfrm rot="11078426">
          <a:off x="2272426" y="2614735"/>
          <a:ext cx="284099" cy="0"/>
        </a:xfrm>
        <a:custGeom>
          <a:avLst/>
          <a:gdLst/>
          <a:ahLst/>
          <a:cxnLst/>
          <a:rect l="0" t="0" r="0" b="0"/>
          <a:pathLst>
            <a:path>
              <a:moveTo>
                <a:pt x="0" y="0"/>
              </a:moveTo>
              <a:lnTo>
                <a:pt x="284099"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01B5537-EC1E-43C1-AFE5-A48877B58E62}">
      <dsp:nvSpPr>
        <dsp:cNvPr id="0" name=""/>
        <dsp:cNvSpPr/>
      </dsp:nvSpPr>
      <dsp:spPr>
        <a:xfrm>
          <a:off x="0" y="2201915"/>
          <a:ext cx="2272892" cy="618167"/>
        </a:xfrm>
        <a:prstGeom prst="roundRect">
          <a:avLst/>
        </a:prstGeom>
        <a:solidFill>
          <a:schemeClr val="accent3">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lvl="0" algn="ctr" defTabSz="711200">
            <a:lnSpc>
              <a:spcPct val="90000"/>
            </a:lnSpc>
            <a:spcBef>
              <a:spcPct val="0"/>
            </a:spcBef>
            <a:spcAft>
              <a:spcPct val="35000"/>
            </a:spcAft>
          </a:pPr>
          <a:r>
            <a:rPr lang="en-US" sz="1600" b="1" kern="1200" dirty="0" smtClean="0"/>
            <a:t>Boshini silasa hursand bo’ladi</a:t>
          </a:r>
          <a:endParaRPr lang="ru-RU" sz="1600" b="1" kern="1200" dirty="0"/>
        </a:p>
      </dsp:txBody>
      <dsp:txXfrm>
        <a:off x="30176" y="2232091"/>
        <a:ext cx="2212540" cy="557815"/>
      </dsp:txXfrm>
    </dsp:sp>
    <dsp:sp modelId="{E2B77CF5-341E-4962-B7EF-94E70A759784}">
      <dsp:nvSpPr>
        <dsp:cNvPr id="0" name=""/>
        <dsp:cNvSpPr/>
      </dsp:nvSpPr>
      <dsp:spPr>
        <a:xfrm rot="12734342">
          <a:off x="1771704" y="1841841"/>
          <a:ext cx="849867" cy="0"/>
        </a:xfrm>
        <a:custGeom>
          <a:avLst/>
          <a:gdLst/>
          <a:ahLst/>
          <a:cxnLst/>
          <a:rect l="0" t="0" r="0" b="0"/>
          <a:pathLst>
            <a:path>
              <a:moveTo>
                <a:pt x="0" y="0"/>
              </a:moveTo>
              <a:lnTo>
                <a:pt x="849867" y="0"/>
              </a:lnTo>
            </a:path>
          </a:pathLst>
        </a:custGeom>
        <a:noFill/>
        <a:ln w="15875" cap="rnd" cmpd="sng" algn="ctr">
          <a:solidFill>
            <a:schemeClr val="accent2">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CFCD52E5-1BC0-4B7E-B3F9-4C340D38CD18}">
      <dsp:nvSpPr>
        <dsp:cNvPr id="0" name=""/>
        <dsp:cNvSpPr/>
      </dsp:nvSpPr>
      <dsp:spPr>
        <a:xfrm>
          <a:off x="210694" y="996991"/>
          <a:ext cx="2272892" cy="618167"/>
        </a:xfrm>
        <a:prstGeom prst="roundRect">
          <a:avLst/>
        </a:prstGeom>
        <a:solidFill>
          <a:schemeClr val="accent4">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640" tIns="40640" rIns="40640" bIns="40640" numCol="1" spcCol="1270" anchor="ctr" anchorCtr="0">
          <a:noAutofit/>
        </a:bodyPr>
        <a:lstStyle/>
        <a:p>
          <a:pPr lvl="0" algn="ctr" defTabSz="711200">
            <a:lnSpc>
              <a:spcPct val="90000"/>
            </a:lnSpc>
            <a:spcBef>
              <a:spcPct val="0"/>
            </a:spcBef>
            <a:spcAft>
              <a:spcPct val="35000"/>
            </a:spcAft>
          </a:pPr>
          <a:r>
            <a:rPr lang="en-US" sz="1600" b="1" kern="1200" dirty="0" smtClean="0"/>
            <a:t>Qo’l bilan salomlasha oladi.</a:t>
          </a:r>
          <a:endParaRPr lang="ru-RU" sz="1600" b="1" kern="1200" dirty="0"/>
        </a:p>
      </dsp:txBody>
      <dsp:txXfrm>
        <a:off x="240870" y="1027167"/>
        <a:ext cx="2212540" cy="5578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FCEE5D3-F920-4328-93A6-ADA5529EB2DD}">
      <dsp:nvSpPr>
        <dsp:cNvPr id="0" name=""/>
        <dsp:cNvSpPr/>
      </dsp:nvSpPr>
      <dsp:spPr>
        <a:xfrm rot="5400000">
          <a:off x="635425" y="952932"/>
          <a:ext cx="836882" cy="952760"/>
        </a:xfrm>
        <a:prstGeom prst="bentUpArrow">
          <a:avLst>
            <a:gd name="adj1" fmla="val 32840"/>
            <a:gd name="adj2" fmla="val 25000"/>
            <a:gd name="adj3" fmla="val 35780"/>
          </a:avLst>
        </a:prstGeom>
        <a:solidFill>
          <a:schemeClr val="accent6"/>
        </a:solidFill>
        <a:ln w="15875" cap="rnd" cmpd="sng" algn="ctr">
          <a:solidFill>
            <a:schemeClr val="accent6">
              <a:shade val="50000"/>
              <a:hueMod val="94000"/>
            </a:schemeClr>
          </a:solidFill>
          <a:prstDash val="solid"/>
        </a:ln>
        <a:effectLst/>
      </dsp:spPr>
      <dsp:style>
        <a:lnRef idx="2">
          <a:schemeClr val="accent6">
            <a:shade val="50000"/>
          </a:schemeClr>
        </a:lnRef>
        <a:fillRef idx="1">
          <a:schemeClr val="accent6"/>
        </a:fillRef>
        <a:effectRef idx="0">
          <a:schemeClr val="accent6"/>
        </a:effectRef>
        <a:fontRef idx="minor">
          <a:schemeClr val="lt1"/>
        </a:fontRef>
      </dsp:style>
    </dsp:sp>
    <dsp:sp modelId="{0EFBE0BF-A6CD-4F39-B776-4413FCA09B70}">
      <dsp:nvSpPr>
        <dsp:cNvPr id="0" name=""/>
        <dsp:cNvSpPr/>
      </dsp:nvSpPr>
      <dsp:spPr>
        <a:xfrm>
          <a:off x="413702" y="25232"/>
          <a:ext cx="1408817" cy="986126"/>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b="1" kern="1200" dirty="0" smtClean="0">
              <a:solidFill>
                <a:srgbClr val="FFFF00"/>
              </a:solidFill>
            </a:rPr>
            <a:t>Ingliz tili va rus tilida savol javob qila  oladi. </a:t>
          </a:r>
          <a:endParaRPr lang="ru-RU" sz="1300" kern="1200" dirty="0"/>
        </a:p>
      </dsp:txBody>
      <dsp:txXfrm>
        <a:off x="461849" y="73379"/>
        <a:ext cx="1312523" cy="889832"/>
      </dsp:txXfrm>
    </dsp:sp>
    <dsp:sp modelId="{E259642F-547C-4ECA-8A62-00CFEAF19155}">
      <dsp:nvSpPr>
        <dsp:cNvPr id="0" name=""/>
        <dsp:cNvSpPr/>
      </dsp:nvSpPr>
      <dsp:spPr>
        <a:xfrm>
          <a:off x="1822519" y="119281"/>
          <a:ext cx="1024639" cy="7970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57150" lvl="1" indent="-57150" algn="l" defTabSz="444500">
            <a:lnSpc>
              <a:spcPct val="90000"/>
            </a:lnSpc>
            <a:spcBef>
              <a:spcPct val="0"/>
            </a:spcBef>
            <a:spcAft>
              <a:spcPct val="15000"/>
            </a:spcAft>
            <a:buChar char="••"/>
          </a:pPr>
          <a:endParaRPr lang="ru-RU" sz="1000" kern="1200" dirty="0"/>
        </a:p>
      </dsp:txBody>
      <dsp:txXfrm>
        <a:off x="1822519" y="119281"/>
        <a:ext cx="1024639" cy="797030"/>
      </dsp:txXfrm>
    </dsp:sp>
    <dsp:sp modelId="{B3803665-31B5-4532-ABB0-A992D81AD9F6}">
      <dsp:nvSpPr>
        <dsp:cNvPr id="0" name=""/>
        <dsp:cNvSpPr/>
      </dsp:nvSpPr>
      <dsp:spPr>
        <a:xfrm rot="5400000">
          <a:off x="1803484" y="2060678"/>
          <a:ext cx="836882" cy="952760"/>
        </a:xfrm>
        <a:prstGeom prst="bentUpArrow">
          <a:avLst>
            <a:gd name="adj1" fmla="val 32840"/>
            <a:gd name="adj2" fmla="val 25000"/>
            <a:gd name="adj3" fmla="val 35780"/>
          </a:avLst>
        </a:prstGeom>
        <a:solidFill>
          <a:schemeClr val="accent4"/>
        </a:solidFill>
        <a:ln w="15875" cap="rnd" cmpd="sng" algn="ctr">
          <a:solidFill>
            <a:schemeClr val="accent4">
              <a:shade val="50000"/>
              <a:hueMod val="94000"/>
            </a:schemeClr>
          </a:solidFill>
          <a:prstDash val="solid"/>
        </a:ln>
        <a:effectLst/>
      </dsp:spPr>
      <dsp:style>
        <a:lnRef idx="2">
          <a:schemeClr val="accent4">
            <a:shade val="50000"/>
          </a:schemeClr>
        </a:lnRef>
        <a:fillRef idx="1">
          <a:schemeClr val="accent4"/>
        </a:fillRef>
        <a:effectRef idx="0">
          <a:schemeClr val="accent4"/>
        </a:effectRef>
        <a:fontRef idx="minor">
          <a:schemeClr val="lt1"/>
        </a:fontRef>
      </dsp:style>
    </dsp:sp>
    <dsp:sp modelId="{62D27280-2674-4685-B3C5-A79AF2FE6405}">
      <dsp:nvSpPr>
        <dsp:cNvPr id="0" name=""/>
        <dsp:cNvSpPr/>
      </dsp:nvSpPr>
      <dsp:spPr>
        <a:xfrm>
          <a:off x="1581761" y="1132977"/>
          <a:ext cx="1408817" cy="986126"/>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b="1" kern="1200" dirty="0" smtClean="0">
              <a:solidFill>
                <a:schemeClr val="accent5"/>
              </a:solidFill>
            </a:rPr>
            <a:t>Ob- havoni aytib bera oladi</a:t>
          </a:r>
          <a:r>
            <a:rPr lang="en-US" sz="1300" kern="1200" dirty="0" smtClean="0">
              <a:solidFill>
                <a:schemeClr val="accent5"/>
              </a:solidFill>
            </a:rPr>
            <a:t>. </a:t>
          </a:r>
          <a:endParaRPr lang="ru-RU" sz="1300" kern="1200" dirty="0">
            <a:solidFill>
              <a:schemeClr val="accent5"/>
            </a:solidFill>
          </a:endParaRPr>
        </a:p>
      </dsp:txBody>
      <dsp:txXfrm>
        <a:off x="1629908" y="1181124"/>
        <a:ext cx="1312523" cy="889832"/>
      </dsp:txXfrm>
    </dsp:sp>
    <dsp:sp modelId="{3C455C89-432B-4497-955F-48531D61387A}">
      <dsp:nvSpPr>
        <dsp:cNvPr id="0" name=""/>
        <dsp:cNvSpPr/>
      </dsp:nvSpPr>
      <dsp:spPr>
        <a:xfrm>
          <a:off x="2990579" y="1227026"/>
          <a:ext cx="1024639" cy="7970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57150" lvl="1" indent="-57150" algn="l" defTabSz="444500">
            <a:lnSpc>
              <a:spcPct val="90000"/>
            </a:lnSpc>
            <a:spcBef>
              <a:spcPct val="0"/>
            </a:spcBef>
            <a:spcAft>
              <a:spcPct val="15000"/>
            </a:spcAft>
            <a:buChar char="••"/>
          </a:pPr>
          <a:endParaRPr lang="ru-RU" sz="1000" kern="1200" dirty="0"/>
        </a:p>
      </dsp:txBody>
      <dsp:txXfrm>
        <a:off x="2990579" y="1227026"/>
        <a:ext cx="1024639" cy="797030"/>
      </dsp:txXfrm>
    </dsp:sp>
    <dsp:sp modelId="{4F955CF7-3CC9-4871-A498-C0E3B6B670A1}">
      <dsp:nvSpPr>
        <dsp:cNvPr id="0" name=""/>
        <dsp:cNvSpPr/>
      </dsp:nvSpPr>
      <dsp:spPr>
        <a:xfrm rot="5400000">
          <a:off x="2971543" y="3168423"/>
          <a:ext cx="836882" cy="952760"/>
        </a:xfrm>
        <a:prstGeom prst="bentUpArrow">
          <a:avLst>
            <a:gd name="adj1" fmla="val 32840"/>
            <a:gd name="adj2" fmla="val 25000"/>
            <a:gd name="adj3" fmla="val 35780"/>
          </a:avLst>
        </a:prstGeom>
        <a:solidFill>
          <a:schemeClr val="accent5"/>
        </a:solidFill>
        <a:ln w="15875" cap="rnd" cmpd="sng" algn="ctr">
          <a:solidFill>
            <a:schemeClr val="accent5">
              <a:shade val="50000"/>
              <a:hueMod val="94000"/>
            </a:schemeClr>
          </a:solidFill>
          <a:prstDash val="solid"/>
        </a:ln>
        <a:effectLst/>
      </dsp:spPr>
      <dsp:style>
        <a:lnRef idx="2">
          <a:schemeClr val="accent5">
            <a:shade val="50000"/>
          </a:schemeClr>
        </a:lnRef>
        <a:fillRef idx="1">
          <a:schemeClr val="accent5"/>
        </a:fillRef>
        <a:effectRef idx="0">
          <a:schemeClr val="accent5"/>
        </a:effectRef>
        <a:fontRef idx="minor">
          <a:schemeClr val="lt1"/>
        </a:fontRef>
      </dsp:style>
    </dsp:sp>
    <dsp:sp modelId="{79440637-5819-4385-BC02-4AC80A034946}">
      <dsp:nvSpPr>
        <dsp:cNvPr id="0" name=""/>
        <dsp:cNvSpPr/>
      </dsp:nvSpPr>
      <dsp:spPr>
        <a:xfrm>
          <a:off x="2749820" y="2240722"/>
          <a:ext cx="1408817" cy="986126"/>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b="1" kern="1200" dirty="0" smtClean="0"/>
            <a:t>Ovoz orqali rasmga olish</a:t>
          </a:r>
          <a:endParaRPr lang="ru-RU" sz="1300" kern="1200" dirty="0"/>
        </a:p>
      </dsp:txBody>
      <dsp:txXfrm>
        <a:off x="2797967" y="2288869"/>
        <a:ext cx="1312523" cy="889832"/>
      </dsp:txXfrm>
    </dsp:sp>
    <dsp:sp modelId="{6CAF16BF-F171-4B58-8EF6-E972C43B64EE}">
      <dsp:nvSpPr>
        <dsp:cNvPr id="0" name=""/>
        <dsp:cNvSpPr/>
      </dsp:nvSpPr>
      <dsp:spPr>
        <a:xfrm>
          <a:off x="4158638" y="2334772"/>
          <a:ext cx="1024639" cy="79703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9530" tIns="49530" rIns="49530" bIns="49530" numCol="1" spcCol="1270" anchor="ctr" anchorCtr="0">
          <a:noAutofit/>
        </a:bodyPr>
        <a:lstStyle/>
        <a:p>
          <a:pPr marL="57150" lvl="1" indent="-57150" algn="l" defTabSz="444500">
            <a:lnSpc>
              <a:spcPct val="90000"/>
            </a:lnSpc>
            <a:spcBef>
              <a:spcPct val="0"/>
            </a:spcBef>
            <a:spcAft>
              <a:spcPct val="15000"/>
            </a:spcAft>
            <a:buChar char="••"/>
          </a:pPr>
          <a:endParaRPr lang="ru-RU" sz="1000" kern="1200" dirty="0"/>
        </a:p>
      </dsp:txBody>
      <dsp:txXfrm>
        <a:off x="4158638" y="2334772"/>
        <a:ext cx="1024639" cy="797030"/>
      </dsp:txXfrm>
    </dsp:sp>
    <dsp:sp modelId="{EF336C59-A722-41C1-A48B-370FA0B8D486}">
      <dsp:nvSpPr>
        <dsp:cNvPr id="0" name=""/>
        <dsp:cNvSpPr/>
      </dsp:nvSpPr>
      <dsp:spPr>
        <a:xfrm>
          <a:off x="3917880" y="3348467"/>
          <a:ext cx="1408817" cy="986126"/>
        </a:xfrm>
        <a:prstGeom prst="roundRect">
          <a:avLst>
            <a:gd name="adj" fmla="val 1667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lvl="0" algn="ctr" defTabSz="577850">
            <a:lnSpc>
              <a:spcPct val="90000"/>
            </a:lnSpc>
            <a:spcBef>
              <a:spcPct val="0"/>
            </a:spcBef>
            <a:spcAft>
              <a:spcPct val="35000"/>
            </a:spcAft>
          </a:pPr>
          <a:r>
            <a:rPr lang="en-US" sz="1300" b="1" kern="1200" dirty="0" smtClean="0">
              <a:solidFill>
                <a:srgbClr val="FF0000"/>
              </a:solidFill>
            </a:rPr>
            <a:t>IELTS sertifkati uchun speaking baholay oladi</a:t>
          </a:r>
          <a:r>
            <a:rPr lang="en-US" sz="1300" kern="1200" dirty="0" smtClean="0">
              <a:solidFill>
                <a:srgbClr val="FF0000"/>
              </a:solidFill>
            </a:rPr>
            <a:t>.</a:t>
          </a:r>
          <a:endParaRPr lang="ru-RU" sz="1300" kern="1200" dirty="0"/>
        </a:p>
      </dsp:txBody>
      <dsp:txXfrm>
        <a:off x="3966027" y="3396614"/>
        <a:ext cx="1312523" cy="889832"/>
      </dsp:txXfrm>
    </dsp:sp>
  </dsp:spTree>
</dsp:drawing>
</file>

<file path=ppt/diagrams/layout1.xml><?xml version="1.0" encoding="utf-8"?>
<dgm:layoutDef xmlns:dgm="http://schemas.openxmlformats.org/drawingml/2006/diagram" xmlns:a="http://schemas.openxmlformats.org/drawingml/2006/main" uniqueId="urn:microsoft.com/office/officeart/2008/layout/RadialCluster">
  <dgm:title val=""/>
  <dgm:desc val=""/>
  <dgm:catLst>
    <dgm:cat type="relationship" pri="19500"/>
    <dgm:cat type="cycle" pri="15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useDef="1">
    <dgm:dataModel>
      <dgm:ptLst/>
      <dgm:bg/>
      <dgm:whole/>
    </dgm:dataModel>
  </dgm:styleData>
  <dgm:clrData useDef="1">
    <dgm:dataModel>
      <dgm:ptLst/>
      <dgm:bg/>
      <dgm:whole/>
    </dgm:dataModel>
  </dgm:clrData>
  <dgm:layoutNode name="Name0">
    <dgm:varLst>
      <dgm:chMax val="1"/>
      <dgm:chPref val="1"/>
      <dgm:dir/>
      <dgm:animOne val="branch"/>
      <dgm:animLvl val="lvl"/>
    </dgm:varLst>
    <dgm:alg type="composite">
      <dgm:param type="ar" val="1.00"/>
    </dgm:alg>
    <dgm:shape xmlns:r="http://schemas.openxmlformats.org/officeDocument/2006/relationships" r:blip="">
      <dgm:adjLst/>
    </dgm:shape>
    <dgm:choose name="Name1">
      <dgm:if name="Name2" func="var" arg="dir" op="equ" val="norm">
        <dgm:choose name="Name3">
          <dgm:if name="Name4" axis="ch ch" ptType="node node" cnt="1 0" func="cnt" op="equ" val="1">
            <dgm:constrLst>
              <dgm:constr type="l" for="ch" forName="textCenter"/>
              <dgm:constr type="ctrY" for="ch" forName="textCenter" refType="h" fact="0.5"/>
              <dgm:constr type="w" for="ch" forName="textCenter" refType="w" fact="0.32"/>
              <dgm:constr type="h" for="ch" forName="textCenter" refType="w" refFor="ch" refForName="textCenter"/>
              <dgm:constr type="r" for="ch" forName="cycle_1" refType="w"/>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5" axis="ch ch" ptType="node node" cnt="1 0"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6" axis="ch ch" ptType="node node" cnt="1 0" func="cnt" op="equ" val="3">
            <dgm:choose name="Name7">
              <dgm:if name="Name8" axis="ch ch ch" ptType="node node node" st="1 2 0" cnt="1 1 0" func="cnt" op="equ" val="1">
                <dgm:choose name="Name9">
                  <dgm:if name="Name10"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fact="0.85"/>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12">
                <dgm:choose name="Name13">
                  <dgm:if name="Name14"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15">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r" for="ch" forName="cycle_2" refType="w"/>
                      <dgm:constr type="b" for="ch" forName="cycle_2" refType="h"/>
                      <dgm:constr type="w" for="ch" forName="cycle_2" refType="w" fact="0.46"/>
                      <dgm:constr type="h" for="ch" forName="cycle_2" refType="h" fact="0.54"/>
                      <dgm:constr type="diam" for="ch" forName="cycle_2" refType="w" fact="0.5"/>
                      <dgm:constr type="l" for="ch" forName="cycle_3"/>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16" axis="ch ch" ptType="node node" cnt="1 0"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r" for="ch" forName="cycle_2" refType="w"/>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l" for="ch" forName="cycle_4"/>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17" axis="ch ch" ptType="node node" cnt="1 0"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24"/>
              <dgm:constr type="w" for="ch" forName="cycle_2" refType="w" fact="0.33"/>
              <dgm:constr type="h" for="ch" forName="cycle_2" refType="w" refFor="ch" refForName="cycle_2"/>
              <dgm:constr type="r" for="ch" forName="cycle_3" refType="w" fact="0.89"/>
              <dgm:constr type="b" for="ch" forName="cycle_3" refType="h"/>
              <dgm:constr type="w" for="ch" forName="cycle_3" refType="w" fact="0.33"/>
              <dgm:constr type="h" for="ch" forName="cycle_3" refType="w" refFor="ch" refForName="cycle_3"/>
              <dgm:constr type="l" for="ch" forName="cycle_4" refType="w" fact="0.11"/>
              <dgm:constr type="b" for="ch" forName="cycle_4" refType="h"/>
              <dgm:constr type="w" for="ch" forName="cycle_4" refType="w" fact="0.33"/>
              <dgm:constr type="h" for="ch" forName="cycle_4" refType="w" refFor="ch" refForName="cycle_4"/>
              <dgm:constr type="l" for="ch" forName="cycle_5"/>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18" axis="ch ch" ptType="node node" cnt="1 0"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r" for="ch" forName="cycle_2" refType="w"/>
              <dgm:constr type="t" for="ch" forName="cycle_2" refType="h" fact="0.17"/>
              <dgm:constr type="w" for="ch" forName="cycle_2" refType="w" fact="0.33"/>
              <dgm:constr type="h" for="ch" forName="cycle_2" refType="w" refFor="ch" refForName="cycle_2"/>
              <dgm:constr type="r" for="ch" forName="cycle_3" refType="w"/>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l" for="ch" forName="cycle_5"/>
              <dgm:constr type="b" for="ch" forName="cycle_5" refType="h" fact="0.83"/>
              <dgm:constr type="w" for="ch" forName="cycle_5" refType="w" fact="0.33"/>
              <dgm:constr type="h" for="ch" forName="cycle_5" refType="w" refFor="ch" refForName="cycle_5"/>
              <dgm:constr type="l" for="ch" forName="cycle_6"/>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19">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r" for="ch" forName="cycle_2" refType="w" fact="0.938"/>
              <dgm:constr type="t" for="ch" forName="cycle_2" refType="h" fact="0.141"/>
              <dgm:constr type="w" for="ch" forName="cycle_2" refType="w" fact="0.263"/>
              <dgm:constr type="h" for="ch" forName="cycle_2" refType="w" refFor="ch" refForName="cycle_2"/>
              <dgm:constr type="r" for="ch" forName="cycle_3" refType="w"/>
              <dgm:constr type="b" for="ch" forName="cycle_3" refType="h" fact="0.74"/>
              <dgm:constr type="w" for="ch" forName="cycle_3" refType="w" fact="0.263"/>
              <dgm:constr type="h" for="ch" forName="cycle_3" refType="w" refFor="ch" refForName="cycle_3"/>
              <dgm:constr type="r" for="ch" forName="cycle_4" refType="w" fact="0.8"/>
              <dgm:constr type="b" for="ch" forName="cycle_4" refType="h"/>
              <dgm:constr type="w" for="ch" forName="cycle_4" refType="w" fact="0.263"/>
              <dgm:constr type="h" for="ch" forName="cycle_4" refType="w" refFor="ch" refForName="cycle_4"/>
              <dgm:constr type="l" for="ch" forName="cycle_5" refType="w" fact="0.2"/>
              <dgm:constr type="b" for="ch" forName="cycle_5" refType="h"/>
              <dgm:constr type="w" for="ch" forName="cycle_5" refType="w" fact="0.263"/>
              <dgm:constr type="h" for="ch" forName="cycle_5" refType="w" refFor="ch" refForName="cycle_5"/>
              <dgm:constr type="l" for="ch" forName="cycle_6"/>
              <dgm:constr type="b" for="ch" forName="cycle_6" refType="h" fact="0.74"/>
              <dgm:constr type="w" for="ch" forName="cycle_6" refType="w" fact="0.263"/>
              <dgm:constr type="h" for="ch" forName="cycle_6" refType="w" refFor="ch" refForName="cycle_6"/>
              <dgm:constr type="l" for="ch" forName="cycle_7" refType="w" fact="0.062"/>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if>
      <dgm:else name="Name20">
        <dgm:choose name="Name21">
          <dgm:if name="Name22" axis="ch ch" ptType="node node" func="cnt" op="equ" val="1">
            <dgm:constrLst>
              <dgm:constr type="r" for="ch" forName="textCenter" refType="w"/>
              <dgm:constr type="ctrY" for="ch" forName="textCenter" refType="h" fact="0.5"/>
              <dgm:constr type="w" for="ch" forName="textCenter" refType="w" fact="0.32"/>
              <dgm:constr type="h" for="ch" forName="textCenter" refType="w" refFor="ch" refForName="textCenter"/>
              <dgm:constr type="l" for="ch" forName="cycle_1"/>
              <dgm:constr type="ctrY" for="ch" forName="cycle_1" refType="h" fact="0.5"/>
              <dgm:constr type="w" for="ch" forName="cycle_1" refType="w" fact="0.56"/>
              <dgm:constr type="h" for="ch" forName="cycle_1" refType="h"/>
              <dgm:constr type="primFontSz" for="ch" forName="textCenter" val="65"/>
              <dgm:constr type="primFontSz" for="des" forName="childCenter1" val="65"/>
              <dgm:constr type="primFontSz" for="des" forName="text1" op="equ" val="65"/>
              <dgm:constr type="userS" for="des" ptType="node" refType="w" refFor="ch" refForName="textCenter" fact="0.67"/>
            </dgm:constrLst>
          </dgm:if>
          <dgm:if name="Name23" axis="ch ch" ptType="node node" func="cnt" op="equ" val="2">
            <dgm:constrLst>
              <dgm:constr type="ctrX" for="ch" forName="textCenter" refType="w" fact="0.5"/>
              <dgm:constr type="ctrY" for="ch" forName="textCenter" refType="h" fact="0.5"/>
              <dgm:constr type="w" for="ch" forName="textCenter" refType="w" fact="0.25"/>
              <dgm:constr type="h" for="ch" forName="textCenter" refType="w" refFor="ch" refForName="textCenter"/>
              <dgm:constr type="ctrX" for="ch" forName="cycle_1" refType="w" fact="0.5"/>
              <dgm:constr type="t" for="ch" forName="cycle_1"/>
              <dgm:constr type="w" for="ch" forName="cycle_1" refType="w"/>
              <dgm:constr type="h" for="ch" forName="cycle_1" refType="h" fact="0.34"/>
              <dgm:constr type="ctrX" for="ch" forName="cycle_2" refType="w" fact="0.5"/>
              <dgm:constr type="b" for="ch" forName="cycle_2" refType="h"/>
              <dgm:constr type="w" for="ch" forName="cycle_2" refType="w"/>
              <dgm:constr type="h" for="ch" forName="cycle_2" refType="h" fact="0.34"/>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userS" for="des" ptType="node" refType="w" refFor="ch" refForName="textCenter" fact="0.67"/>
            </dgm:constrLst>
          </dgm:if>
          <dgm:if name="Name24" axis="ch ch" ptType="node node" func="cnt" op="equ" val="3">
            <dgm:choose name="Name25">
              <dgm:if name="Name26" axis="ch ch ch" ptType="node node node" st="1 2 0" cnt="1 1 0" func="cnt" op="equ" val="1">
                <dgm:choose name="Name27">
                  <dgm:if name="Name28"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29">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fact="0.85"/>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if>
              <dgm:else name="Name30">
                <dgm:choose name="Name31">
                  <dgm:if name="Name32" axis="ch ch ch" ptType="node node node" st="1 3 0" cnt="1 1 0" func="cnt" op="equ" val="1">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fact="0.85"/>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if>
                  <dgm:else name="Name33">
                    <dgm:constrLst>
                      <dgm:constr type="ctrX" for="ch" forName="textCenter" refType="w" fact="0.5"/>
                      <dgm:constr type="t" for="ch" forName="textCenter" refType="h" fact="0.436"/>
                      <dgm:constr type="w" for="ch" forName="textCenter" refType="w" fact="0.21"/>
                      <dgm:constr type="h" for="ch" forName="textCenter" refType="w" refFor="ch" refForName="textCenter"/>
                      <dgm:constr type="ctrX" for="ch" forName="cycle_1" refType="w" fact="0.5"/>
                      <dgm:constr type="t" for="ch" forName="cycle_1"/>
                      <dgm:constr type="w" for="ch" forName="cycle_1" refType="w" fact="0.61"/>
                      <dgm:constr type="h" for="ch" forName="cycle_1" refType="h" fact="0.36"/>
                      <dgm:constr type="diam" for="ch" forName="cycle_1" refType="w" fact="0.5"/>
                      <dgm:constr type="l" for="ch" forName="cycle_2"/>
                      <dgm:constr type="b" for="ch" forName="cycle_2" refType="h"/>
                      <dgm:constr type="w" for="ch" forName="cycle_2" refType="w" fact="0.46"/>
                      <dgm:constr type="h" for="ch" forName="cycle_2" refType="h" fact="0.54"/>
                      <dgm:constr type="diam" for="ch" forName="cycle_2" refType="w" fact="0.5"/>
                      <dgm:constr type="r" for="ch" forName="cycle_3" refType="w"/>
                      <dgm:constr type="b" for="ch" forName="cycle_3" refType="h"/>
                      <dgm:constr type="w" for="ch" forName="cycle_3" refType="w" fact="0.46"/>
                      <dgm:constr type="h" for="ch" forName="cycle_3" refType="h" fact="0.54"/>
                      <dgm:constr type="diam" for="ch" forName="cycle_3" refType="w"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userS" for="des" ptType="node" refType="w" refFor="ch" refForName="textCenter" fact="0.67"/>
                    </dgm:constrLst>
                  </dgm:else>
                </dgm:choose>
              </dgm:else>
            </dgm:choose>
          </dgm:if>
          <dgm:if name="Name34" axis="ch ch" ptType="node node" func="cnt" op="equ" val="4">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5"/>
              <dgm:constr type="h" for="ch" forName="cycle_1" refType="h" fact="0.33"/>
              <dgm:constr type="l" for="ch" forName="cycle_2"/>
              <dgm:constr type="ctrY" for="ch" forName="cycle_2" refType="h" fact="0.5"/>
              <dgm:constr type="w" for="ch" forName="cycle_2" refType="w" fact="0.33"/>
              <dgm:constr type="h" for="ch" forName="cycle_2" refType="h" fact="0.5"/>
              <dgm:constr type="ctrX" for="ch" forName="cycle_3" refType="w" fact="0.5"/>
              <dgm:constr type="b" for="ch" forName="cycle_3" refType="h"/>
              <dgm:constr type="w" for="ch" forName="cycle_3" refType="w" fact="0.5"/>
              <dgm:constr type="h" for="ch" forName="cycle_3" refType="h" fact="0.33"/>
              <dgm:constr type="r" for="ch" forName="cycle_4" refType="w"/>
              <dgm:constr type="ctrY" for="ch" forName="cycle_4" refType="h" fact="0.5"/>
              <dgm:constr type="w" for="ch" forName="cycle_4" refType="w" fact="0.33"/>
              <dgm:constr type="h" for="ch" forName="cycle_4" refType="h" fact="0.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userS" for="des" ptType="node" refType="w" refFor="ch" refForName="textCenter" fact="0.67"/>
            </dgm:constrLst>
          </dgm:if>
          <dgm:if name="Name35" axis="ch ch" ptType="node node" func="cnt" op="equ" val="5">
            <dgm:constrLst>
              <dgm:constr type="ctrX" for="ch" forName="textCenter" refType="w" fact="0.5"/>
              <dgm:constr type="t" for="ch" forName="textCenter" refType="h" fact="0.42"/>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24"/>
              <dgm:constr type="w" for="ch" forName="cycle_2" refType="w" fact="0.33"/>
              <dgm:constr type="h" for="ch" forName="cycle_2" refType="w" refFor="ch" refForName="cycle_2"/>
              <dgm:constr type="l" for="ch" forName="cycle_3" refType="w" fact="0.11"/>
              <dgm:constr type="b" for="ch" forName="cycle_3" refType="h"/>
              <dgm:constr type="w" for="ch" forName="cycle_3" refType="w" fact="0.33"/>
              <dgm:constr type="h" for="ch" forName="cycle_3" refType="w" refFor="ch" refForName="cycle_3"/>
              <dgm:constr type="r" for="ch" forName="cycle_4" refType="w" fact="0.89"/>
              <dgm:constr type="b" for="ch" forName="cycle_4" refType="h"/>
              <dgm:constr type="w" for="ch" forName="cycle_4" refType="w" fact="0.33"/>
              <dgm:constr type="h" for="ch" forName="cycle_4" refType="w" refFor="ch" refForName="cycle_4"/>
              <dgm:constr type="r" for="ch" forName="cycle_5" refType="w"/>
              <dgm:constr type="t" for="ch" forName="cycle_5" refType="h" fact="0.24"/>
              <dgm:constr type="w" for="ch" forName="cycle_5" refType="w" fact="0.33"/>
              <dgm:constr type="h" for="ch" forName="cycle_5" refType="w" refFor="ch" refForName="cycle_5"/>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userS" for="des" ptType="node" refType="w" refFor="ch" refForName="textCenter" fact="0.67"/>
            </dgm:constrLst>
          </dgm:if>
          <dgm:if name="Name36" axis="ch ch" ptType="node node" func="cnt" op="equ" val="6">
            <dgm:constrLst>
              <dgm:constr type="ctrX" for="ch" forName="textCenter" refType="w" fact="0.5"/>
              <dgm:constr type="ctrY" for="ch" forName="textCenter" refType="h" fact="0.5"/>
              <dgm:constr type="w" for="ch" forName="textCenter" refType="w" fact="0.2"/>
              <dgm:constr type="h" for="ch" forName="textCenter" refType="w" refFor="ch" refForName="textCenter"/>
              <dgm:constr type="ctrX" for="ch" forName="cycle_1" refType="w" fact="0.5"/>
              <dgm:constr type="t" for="ch" forName="cycle_1"/>
              <dgm:constr type="w" for="ch" forName="cycle_1" refType="w" fact="0.33"/>
              <dgm:constr type="h" for="ch" forName="cycle_1" refType="w" refFor="ch" refForName="cycle_1"/>
              <dgm:constr type="l" for="ch" forName="cycle_2"/>
              <dgm:constr type="t" for="ch" forName="cycle_2" refType="h" fact="0.17"/>
              <dgm:constr type="w" for="ch" forName="cycle_2" refType="w" fact="0.33"/>
              <dgm:constr type="h" for="ch" forName="cycle_2" refType="w" refFor="ch" refForName="cycle_2"/>
              <dgm:constr type="l" for="ch" forName="cycle_3"/>
              <dgm:constr type="b" for="ch" forName="cycle_3" refType="h" fact="0.83"/>
              <dgm:constr type="w" for="ch" forName="cycle_3" refType="w" fact="0.33"/>
              <dgm:constr type="h" for="ch" forName="cycle_3" refType="w" refFor="ch" refForName="cycle_3"/>
              <dgm:constr type="ctrX" for="ch" forName="cycle_4" refType="w" fact="0.5"/>
              <dgm:constr type="b" for="ch" forName="cycle_4" refType="h"/>
              <dgm:constr type="w" for="ch" forName="cycle_4" refType="w" fact="0.33"/>
              <dgm:constr type="h" for="ch" forName="cycle_4" refType="w" refFor="ch" refForName="cycle_4"/>
              <dgm:constr type="r" for="ch" forName="cycle_5" refType="w"/>
              <dgm:constr type="b" for="ch" forName="cycle_5" refType="h" fact="0.83"/>
              <dgm:constr type="w" for="ch" forName="cycle_5" refType="w" fact="0.33"/>
              <dgm:constr type="h" for="ch" forName="cycle_5" refType="w" refFor="ch" refForName="cycle_5"/>
              <dgm:constr type="r" for="ch" forName="cycle_6" refType="w"/>
              <dgm:constr type="t" for="ch" forName="cycle_6" refType="h" fact="0.17"/>
              <dgm:constr type="w" for="ch" forName="cycle_6" refType="w" fact="0.33"/>
              <dgm:constr type="h" for="ch" forName="cycle_6" refType="w" refFor="ch" refForName="cycle_6"/>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userS" for="des" ptType="node" refType="w" refFor="ch" refForName="textCenter" fact="0.67"/>
            </dgm:constrLst>
          </dgm:if>
          <dgm:else name="Name37">
            <dgm:constrLst>
              <dgm:constr type="ctrX" for="ch" forName="textCenter" refType="w" fact="0.5"/>
              <dgm:constr type="t" for="ch" forName="textCenter" refType="h" fact="0.444"/>
              <dgm:constr type="w" for="ch" forName="textCenter" refType="w" fact="0.167"/>
              <dgm:constr type="h" for="ch" forName="textCenter" refType="w" refFor="ch" refForName="textCenter"/>
              <dgm:constr type="ctrX" for="ch" forName="cycle_1" refType="w" fact="0.5"/>
              <dgm:constr type="t" for="ch" forName="cycle_1"/>
              <dgm:constr type="w" for="ch" forName="cycle_1" refType="w" fact="0.263"/>
              <dgm:constr type="h" for="ch" forName="cycle_1" refType="w" refFor="ch" refForName="cycle_1"/>
              <dgm:constr type="l" for="ch" forName="cycle_2" refType="w" fact="0.062"/>
              <dgm:constr type="t" for="ch" forName="cycle_2" refType="h" fact="0.141"/>
              <dgm:constr type="w" for="ch" forName="cycle_2" refType="w" fact="0.263"/>
              <dgm:constr type="h" for="ch" forName="cycle_2" refType="w" refFor="ch" refForName="cycle_2"/>
              <dgm:constr type="l" for="ch" forName="cycle_3"/>
              <dgm:constr type="b" for="ch" forName="cycle_3" refType="h" fact="0.74"/>
              <dgm:constr type="w" for="ch" forName="cycle_3" refType="w" fact="0.263"/>
              <dgm:constr type="h" for="ch" forName="cycle_3" refType="w" refFor="ch" refForName="cycle_3"/>
              <dgm:constr type="l" for="ch" forName="cycle_4" refType="w" fact="0.2"/>
              <dgm:constr type="b" for="ch" forName="cycle_4" refType="h"/>
              <dgm:constr type="w" for="ch" forName="cycle_4" refType="w" fact="0.263"/>
              <dgm:constr type="h" for="ch" forName="cycle_4" refType="w" refFor="ch" refForName="cycle_4"/>
              <dgm:constr type="r" for="ch" forName="cycle_5" refType="w" fact="0.8"/>
              <dgm:constr type="b" for="ch" forName="cycle_5" refType="h"/>
              <dgm:constr type="w" for="ch" forName="cycle_5" refType="w" fact="0.263"/>
              <dgm:constr type="h" for="ch" forName="cycle_5" refType="w" refFor="ch" refForName="cycle_5"/>
              <dgm:constr type="r" for="ch" forName="cycle_6" refType="w"/>
              <dgm:constr type="b" for="ch" forName="cycle_6" refType="h" fact="0.74"/>
              <dgm:constr type="w" for="ch" forName="cycle_6" refType="w" fact="0.263"/>
              <dgm:constr type="h" for="ch" forName="cycle_6" refType="w" refFor="ch" refForName="cycle_6"/>
              <dgm:constr type="r" for="ch" forName="cycle_7" refType="w" fact="0.938"/>
              <dgm:constr type="t" for="ch" forName="cycle_7" refType="h" fact="0.141"/>
              <dgm:constr type="w" for="ch" forName="cycle_7" refType="w" fact="0.263"/>
              <dgm:constr type="h" for="ch" forName="cycle_7" refType="w" refFor="ch" refForName="cycle_7"/>
              <dgm:constr type="primFontSz" for="ch" forName="textCenter" val="65"/>
              <dgm:constr type="primFontSz" for="des" forName="childCenter1" val="65"/>
              <dgm:constr type="primFontSz" for="des" forName="text1" op="equ" val="65"/>
              <dgm:constr type="primFontSz" for="des" forName="childCenter2" refType="primFontSz" refFor="des" refForName="childCenter1" op="equ"/>
              <dgm:constr type="primFontSz" for="des" forName="text2" refType="primFontSz" refFor="des" refForName="text1" op="equ"/>
              <dgm:constr type="primFontSz" for="des" forName="childCenter3" refType="primFontSz" refFor="des" refForName="childCenter1" op="equ"/>
              <dgm:constr type="primFontSz" for="des" forName="text3" refType="primFontSz" refFor="des" refForName="text1" op="equ"/>
              <dgm:constr type="primFontSz" for="des" forName="childCenter4" refType="primFontSz" refFor="des" refForName="childCenter1" op="equ"/>
              <dgm:constr type="primFontSz" for="des" forName="text4" refType="primFontSz" refFor="des" refForName="text1" op="equ"/>
              <dgm:constr type="primFontSz" for="des" forName="childCenter5" refType="primFontSz" refFor="des" refForName="childCenter1" op="equ"/>
              <dgm:constr type="primFontSz" for="des" forName="text5" refType="primFontSz" refFor="des" refForName="text1" op="equ"/>
              <dgm:constr type="primFontSz" for="des" forName="childCenter6" refType="primFontSz" refFor="des" refForName="childCenter1" op="equ"/>
              <dgm:constr type="primFontSz" for="des" forName="text6" refType="primFontSz" refFor="des" refForName="text1" op="equ"/>
              <dgm:constr type="primFontSz" for="des" forName="childCenter7" refType="primFontSz" refFor="des" refForName="childCenter1" op="equ"/>
              <dgm:constr type="primFontSz" for="des" forName="text7" refType="primFontSz" refFor="des" refForName="text1" op="equ"/>
              <dgm:constr type="userS" for="des" ptType="node" refType="w" refFor="ch" refForName="textCenter" fact="0.67"/>
            </dgm:constrLst>
          </dgm:else>
        </dgm:choose>
      </dgm:else>
    </dgm:choose>
    <dgm:forEach name="Name38" axis="ch" ptType="node" cnt="1">
      <dgm:choose name="Name39">
        <dgm:if name="Name40" axis="des" func="maxDepth" op="lte" val="1">
          <dgm:layoutNode name="singleCycle">
            <dgm:choose name="Name41">
              <dgm:if name="Name42" axis="ch" ptType="node" func="cnt" op="equ" val="1">
                <dgm:choose name="Name43">
                  <dgm:if name="Name44" func="var" arg="dir" op="equ" val="norm">
                    <dgm:alg type="cycle">
                      <dgm:param type="stAng" val="90"/>
                      <dgm:param type="ctrShpMap" val="fNode"/>
                    </dgm:alg>
                  </dgm:if>
                  <dgm:else name="Name45">
                    <dgm:alg type="cycle">
                      <dgm:param type="stAng" val="-90"/>
                      <dgm:param type="spanAng" val="-360"/>
                      <dgm:param type="ctrShpMap" val="fNode"/>
                    </dgm:alg>
                  </dgm:else>
                </dgm:choose>
              </dgm:if>
              <dgm:else name="Name46">
                <dgm:choose name="Name47">
                  <dgm:if name="Name48" func="var" arg="dir" op="equ" val="norm">
                    <dgm:alg type="cycle">
                      <dgm:param type="ctrShpMap" val="fNode"/>
                    </dgm:alg>
                  </dgm:if>
                  <dgm:else name="Name49">
                    <dgm:alg type="cycle">
                      <dgm:param type="spanAng" val="-360"/>
                      <dgm:param type="ctrShpMap" val="fNode"/>
                    </dgm:alg>
                  </dgm:else>
                </dgm:choose>
              </dgm:else>
            </dgm:choose>
            <dgm:shape xmlns:r="http://schemas.openxmlformats.org/officeDocument/2006/relationships" r:blip="">
              <dgm:adjLst/>
            </dgm:shape>
            <dgm:presOf/>
            <dgm:choose name="Name50">
              <dgm:if name="Name51" axis="ch" ptType="node" func="cnt" op="equ" val="0">
                <dgm:constrLst>
                  <dgm:constr type="w" for="ch" forName="singleCenter" refType="w"/>
                  <dgm:constr type="h" for="ch" forName="singleCenter" refType="w" refFor="ch" refForName="singleCenter"/>
                </dgm:constrLst>
              </dgm:if>
              <dgm:if name="Name52" axis="ch" ptType="node" func="cnt" op="equ" val="1">
                <dgm:constrLst>
                  <dgm:constr type="w" for="ch" forName="singleCenter" refType="w" fact="0.5"/>
                  <dgm:constr type="h" for="ch" forName="singleCenter" refType="w" refFor="ch" refForName="singleCenter"/>
                  <dgm:constr type="userS" for="ch" ptType="node" refType="w" refFor="ch" refForName="singleCenter" fact="0.67"/>
                </dgm:constrLst>
              </dgm:if>
              <dgm:else name="Name53">
                <dgm:constrLst>
                  <dgm:constr type="w" for="ch" forName="singleCenter" refType="w" fact="0.3"/>
                  <dgm:constr type="h" for="ch" forName="singleCenter" refType="w" refFor="ch" refForName="singleCenter"/>
                  <dgm:constr type="userS" for="ch" ptType="node" refType="w" refFor="ch" refForName="singleCenter" fact="0.67"/>
                </dgm:constrLst>
              </dgm:else>
            </dgm:choose>
            <dgm:layoutNode name="singleCenter" styleLbl="node1">
              <dgm:varLst>
                <dgm:chMax val="7"/>
                <dgm:chPref val="7"/>
              </dgm:varLst>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54" axis="ch" cnt="21">
              <dgm:forEach name="Name55" axis="self" ptType="parTrans">
                <dgm:layoutNode name="Name5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57" axis="self" ptType="node">
                <dgm:layoutNode name="text0"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layoutNode>
        </dgm:if>
        <dgm:else name="Name58">
          <dgm:layoutNode name="textCenter" styleLbl="node1">
            <dgm:alg type="tx"/>
            <dgm:shape xmlns:r="http://schemas.openxmlformats.org/officeDocument/2006/relationships" type="roundRect" r:blip="">
              <dgm:adjLst/>
            </dgm:shape>
            <dgm:presOf axis="self" ptType="node"/>
            <dgm:constrLst>
              <dgm:constr type="tMarg" refType="primFontSz" fact="0.2"/>
              <dgm:constr type="bMarg" refType="primFontSz" fact="0.2"/>
              <dgm:constr type="lMarg" refType="primFontSz" fact="0.2"/>
              <dgm:constr type="rMarg" refType="primFontSz" fact="0.2"/>
            </dgm:constrLst>
            <dgm:ruleLst>
              <dgm:rule type="primFontSz" val="5" fact="NaN" max="NaN"/>
            </dgm:ruleLst>
          </dgm:layoutNode>
          <dgm:choose name="Name59">
            <dgm:if name="Name60" axis="ch" ptType="node" func="cnt" op="gte" val="1">
              <dgm:layoutNode name="cycle_1">
                <dgm:choose name="Name61">
                  <dgm:if name="Name62" func="var" arg="dir" op="equ" val="norm">
                    <dgm:choose name="Name63">
                      <dgm:if name="Name64" axis="ch" ptType="node" func="cnt" op="equ" val="1">
                        <dgm:choose name="Name65">
                          <dgm:if name="Name66" axis="ch ch" ptType="node node" st="1 1" cnt="1 0" func="cnt" op="equ" val="1">
                            <dgm:alg type="cycle">
                              <dgm:param type="ctrShpMap" val="fNode"/>
                              <dgm:param type="stAng" val="90"/>
                            </dgm:alg>
                          </dgm:if>
                          <dgm:if name="Name67" axis="ch ch" ptType="node node" st="1 1" cnt="1 0" func="cnt" op="equ" val="2">
                            <dgm:alg type="cycle">
                              <dgm:param type="ctrShpMap" val="fNode"/>
                              <dgm:param type="stAng" val="45"/>
                              <dgm:param type="spanAng" val="90"/>
                            </dgm:alg>
                          </dgm:if>
                          <dgm:else name="Name68">
                            <dgm:alg type="cycle">
                              <dgm:param type="ctrShpMap" val="fNode"/>
                              <dgm:param type="stAng" val="0"/>
                              <dgm:param type="spanAng" val="180"/>
                            </dgm:alg>
                          </dgm:else>
                        </dgm:choose>
                      </dgm:if>
                      <dgm:if name="Name69" axis="ch" ptType="node" func="cnt" op="equ" val="2">
                        <dgm:choose name="Name70">
                          <dgm:if name="Name71" axis="ch ch" ptType="node node" st="1 1" cnt="1 0" func="cnt" op="equ" val="1">
                            <dgm:alg type="cycle">
                              <dgm:param type="ctrShpMap" val="fNode"/>
                              <dgm:param type="stAng" val="0"/>
                            </dgm:alg>
                          </dgm:if>
                          <dgm:if name="Name72" axis="ch ch" ptType="node node" st="1 1" cnt="1 0" func="cnt" op="equ" val="2">
                            <dgm:alg type="cycle">
                              <dgm:param type="ctrShpMap" val="fNode"/>
                              <dgm:param type="stAng" val="315"/>
                              <dgm:param type="spanAng" val="90"/>
                            </dgm:alg>
                          </dgm:if>
                          <dgm:else name="Name73">
                            <dgm:alg type="cycle">
                              <dgm:param type="ctrShpMap" val="fNode"/>
                              <dgm:param type="stAng" val="270"/>
                              <dgm:param type="spanAng" val="180"/>
                            </dgm:alg>
                          </dgm:else>
                        </dgm:choose>
                      </dgm:if>
                      <dgm:if name="Name74" axis="ch" ptType="node" func="cnt" op="equ" val="3">
                        <dgm:choose name="Name75">
                          <dgm:if name="Name76" axis="ch ch" ptType="node node" st="1 1" cnt="1 0" func="cnt" op="equ" val="1">
                            <dgm:alg type="cycle">
                              <dgm:param type="ctrShpMap" val="fNode"/>
                              <dgm:param type="stAng" val="0"/>
                            </dgm:alg>
                          </dgm:if>
                          <dgm:if name="Name77" axis="ch ch" ptType="node node" st="1 1" cnt="1 0" func="cnt" op="equ" val="2">
                            <dgm:alg type="cycle">
                              <dgm:param type="ctrShpMap" val="fNode"/>
                              <dgm:param type="stAng" val="315"/>
                              <dgm:param type="spanAng" val="90"/>
                            </dgm:alg>
                          </dgm:if>
                          <dgm:else name="Name78">
                            <dgm:alg type="cycle">
                              <dgm:param type="ctrShpMap" val="fNode"/>
                              <dgm:param type="stAng" val="270"/>
                              <dgm:param type="spanAng" val="180"/>
                            </dgm:alg>
                          </dgm:else>
                        </dgm:choose>
                      </dgm:if>
                      <dgm:if name="Name79" axis="ch" ptType="node" func="cnt" op="equ" val="4">
                        <dgm:choose name="Name80">
                          <dgm:if name="Name81" axis="ch ch" ptType="node node" st="1 1" cnt="1 0" func="cnt" op="equ" val="1">
                            <dgm:alg type="cycle">
                              <dgm:param type="ctrShpMap" val="fNode"/>
                              <dgm:param type="stAng" val="0"/>
                            </dgm:alg>
                          </dgm:if>
                          <dgm:if name="Name82" axis="ch ch" ptType="node node" st="1 1" cnt="1 0" func="cnt" op="equ" val="2">
                            <dgm:alg type="cycle">
                              <dgm:param type="ctrShpMap" val="fNode"/>
                              <dgm:param type="stAng" val="315"/>
                              <dgm:param type="spanAng" val="90"/>
                            </dgm:alg>
                          </dgm:if>
                          <dgm:else name="Name83">
                            <dgm:alg type="cycle">
                              <dgm:param type="ctrShpMap" val="fNode"/>
                              <dgm:param type="stAng" val="292.5"/>
                              <dgm:param type="spanAng" val="135"/>
                            </dgm:alg>
                          </dgm:else>
                        </dgm:choose>
                      </dgm:if>
                      <dgm:if name="Name84" axis="ch" ptType="node" func="cnt" op="equ" val="5">
                        <dgm:choose name="Name85">
                          <dgm:if name="Name86" axis="ch ch" ptType="node node" st="1 1" cnt="1 0" func="cnt" op="equ" val="1">
                            <dgm:alg type="cycle">
                              <dgm:param type="ctrShpMap" val="fNode"/>
                              <dgm:param type="stAng" val="0"/>
                            </dgm:alg>
                          </dgm:if>
                          <dgm:if name="Name87" axis="ch ch" ptType="node node" st="1 1" cnt="1 0" func="cnt" op="equ" val="2">
                            <dgm:alg type="cycle">
                              <dgm:param type="ctrShpMap" val="fNode"/>
                              <dgm:param type="stAng" val="315"/>
                              <dgm:param type="spanAng" val="90"/>
                            </dgm:alg>
                          </dgm:if>
                          <dgm:else name="Name88">
                            <dgm:alg type="cycle">
                              <dgm:param type="ctrShpMap" val="fNode"/>
                              <dgm:param type="stAng" val="0"/>
                              <dgm:param type="spanAng" val="360"/>
                            </dgm:alg>
                          </dgm:else>
                        </dgm:choose>
                      </dgm:if>
                      <dgm:if name="Name89" axis="ch" ptType="node" func="cnt" op="equ" val="6">
                        <dgm:choose name="Name90">
                          <dgm:if name="Name91" axis="ch ch" ptType="node node" st="1 1" cnt="1 0" func="cnt" op="equ" val="1">
                            <dgm:alg type="cycle">
                              <dgm:param type="ctrShpMap" val="fNode"/>
                              <dgm:param type="stAng" val="0"/>
                            </dgm:alg>
                          </dgm:if>
                          <dgm:if name="Name92" axis="ch ch" ptType="node node" st="1 1" cnt="1 0" func="cnt" op="equ" val="2">
                            <dgm:alg type="cycle">
                              <dgm:param type="ctrShpMap" val="fNode"/>
                              <dgm:param type="stAng" val="315"/>
                              <dgm:param type="spanAng" val="90"/>
                            </dgm:alg>
                          </dgm:if>
                          <dgm:else name="Name93">
                            <dgm:alg type="cycle">
                              <dgm:param type="ctrShpMap" val="fNode"/>
                              <dgm:param type="stAng" val="0"/>
                              <dgm:param type="spanAng" val="360"/>
                            </dgm:alg>
                          </dgm:else>
                        </dgm:choose>
                      </dgm:if>
                      <dgm:if name="Name94" axis="ch" ptType="node" func="cnt" op="gte" val="7">
                        <dgm:choose name="Name95">
                          <dgm:if name="Name96" axis="ch ch" ptType="node node" st="1 1" cnt="1 0" func="cnt" op="equ" val="1">
                            <dgm:alg type="cycle">
                              <dgm:param type="ctrShpMap" val="fNode"/>
                              <dgm:param type="stAng" val="0"/>
                            </dgm:alg>
                          </dgm:if>
                          <dgm:if name="Name97" axis="ch ch" ptType="node node" st="1 1" cnt="1 0" func="cnt" op="equ" val="2">
                            <dgm:alg type="cycle">
                              <dgm:param type="ctrShpMap" val="fNode"/>
                              <dgm:param type="stAng" val="315"/>
                              <dgm:param type="spanAng" val="90"/>
                            </dgm:alg>
                          </dgm:if>
                          <dgm:else name="Name98">
                            <dgm:alg type="cycle">
                              <dgm:param type="ctrShpMap" val="fNode"/>
                              <dgm:param type="stAng" val="0"/>
                              <dgm:param type="spanAng" val="360"/>
                            </dgm:alg>
                          </dgm:else>
                        </dgm:choose>
                      </dgm:if>
                      <dgm:else name="Name99"/>
                    </dgm:choose>
                  </dgm:if>
                  <dgm:else name="Name100">
                    <dgm:choose name="Name101">
                      <dgm:if name="Name102" axis="ch" ptType="node" func="cnt" op="equ" val="1">
                        <dgm:choose name="Name103">
                          <dgm:if name="Name104" axis="ch ch" ptType="node node" st="1 1" cnt="1 0" func="cnt" op="equ" val="1">
                            <dgm:alg type="cycle">
                              <dgm:param type="ctrShpMap" val="fNode"/>
                              <dgm:param type="stAng" val="270"/>
                            </dgm:alg>
                          </dgm:if>
                          <dgm:if name="Name105" axis="ch ch" ptType="node node" st="1 1" cnt="1 0" func="cnt" op="equ" val="2">
                            <dgm:alg type="cycle">
                              <dgm:param type="ctrShpMap" val="fNode"/>
                              <dgm:param type="stAng" val="315"/>
                              <dgm:param type="spanAng" val="-90"/>
                            </dgm:alg>
                          </dgm:if>
                          <dgm:else name="Name106">
                            <dgm:alg type="cycle">
                              <dgm:param type="ctrShpMap" val="fNode"/>
                              <dgm:param type="stAng" val="0"/>
                              <dgm:param type="spanAng" val="-180"/>
                            </dgm:alg>
                          </dgm:else>
                        </dgm:choose>
                      </dgm:if>
                      <dgm:if name="Name107" axis="ch" ptType="node" func="cnt" op="equ" val="2">
                        <dgm:choose name="Name108">
                          <dgm:if name="Name109" axis="ch ch" ptType="node node" st="1 1" cnt="1 0" func="cnt" op="equ" val="1">
                            <dgm:alg type="cycle">
                              <dgm:param type="ctrShpMap" val="fNode"/>
                              <dgm:param type="stAng" val="0"/>
                            </dgm:alg>
                          </dgm:if>
                          <dgm:if name="Name110" axis="ch ch" ptType="node node" st="1 1" cnt="1 0" func="cnt" op="equ" val="2">
                            <dgm:alg type="cycle">
                              <dgm:param type="ctrShpMap" val="fNode"/>
                              <dgm:param type="stAng" val="45"/>
                              <dgm:param type="spanAng" val="-90"/>
                            </dgm:alg>
                          </dgm:if>
                          <dgm:else name="Name111">
                            <dgm:alg type="cycle">
                              <dgm:param type="ctrShpMap" val="fNode"/>
                              <dgm:param type="stAng" val="90"/>
                              <dgm:param type="spanAng" val="-180"/>
                            </dgm:alg>
                          </dgm:else>
                        </dgm:choose>
                      </dgm:if>
                      <dgm:if name="Name112" axis="ch" ptType="node" func="cnt" op="equ" val="3">
                        <dgm:choose name="Name113">
                          <dgm:if name="Name114" axis="ch ch" ptType="node node" st="1 1" cnt="1 0" func="cnt" op="equ" val="1">
                            <dgm:alg type="cycle">
                              <dgm:param type="ctrShpMap" val="fNode"/>
                              <dgm:param type="stAng" val="0"/>
                            </dgm:alg>
                          </dgm:if>
                          <dgm:if name="Name115" axis="ch ch" ptType="node node" st="1 1" cnt="1 0" func="cnt" op="equ" val="2">
                            <dgm:alg type="cycle">
                              <dgm:param type="ctrShpMap" val="fNode"/>
                              <dgm:param type="stAng" val="45"/>
                              <dgm:param type="spanAng" val="-90"/>
                            </dgm:alg>
                          </dgm:if>
                          <dgm:else name="Name116">
                            <dgm:alg type="cycle">
                              <dgm:param type="ctrShpMap" val="fNode"/>
                              <dgm:param type="stAng" val="90"/>
                              <dgm:param type="spanAng" val="-180"/>
                            </dgm:alg>
                          </dgm:else>
                        </dgm:choose>
                      </dgm:if>
                      <dgm:if name="Name117" axis="ch" ptType="node" func="cnt" op="equ" val="4">
                        <dgm:choose name="Name118">
                          <dgm:if name="Name119" axis="ch ch" ptType="node node" st="1 1" cnt="1 0" func="cnt" op="equ" val="1">
                            <dgm:alg type="cycle">
                              <dgm:param type="ctrShpMap" val="fNode"/>
                              <dgm:param type="stAng" val="0"/>
                            </dgm:alg>
                          </dgm:if>
                          <dgm:if name="Name120" axis="ch ch" ptType="node node" st="1 1" cnt="1 0" func="cnt" op="equ" val="2">
                            <dgm:alg type="cycle">
                              <dgm:param type="ctrShpMap" val="fNode"/>
                              <dgm:param type="stAng" val="45"/>
                              <dgm:param type="spanAng" val="-90"/>
                            </dgm:alg>
                          </dgm:if>
                          <dgm:else name="Name121">
                            <dgm:alg type="cycle">
                              <dgm:param type="ctrShpMap" val="fNode"/>
                              <dgm:param type="stAng" val="67.5"/>
                              <dgm:param type="spanAng" val="-135"/>
                            </dgm:alg>
                          </dgm:else>
                        </dgm:choose>
                      </dgm:if>
                      <dgm:if name="Name122" axis="ch" ptType="node" func="cnt" op="equ" val="5">
                        <dgm:choose name="Name123">
                          <dgm:if name="Name124" axis="ch ch" ptType="node node" st="1 1" cnt="1 0" func="cnt" op="equ" val="1">
                            <dgm:alg type="cycle">
                              <dgm:param type="ctrShpMap" val="fNode"/>
                              <dgm:param type="stAng" val="0"/>
                            </dgm:alg>
                          </dgm:if>
                          <dgm:if name="Name125" axis="ch ch" ptType="node node" st="1 1" cnt="1 0" func="cnt" op="equ" val="2">
                            <dgm:alg type="cycle">
                              <dgm:param type="ctrShpMap" val="fNode"/>
                              <dgm:param type="stAng" val="45"/>
                              <dgm:param type="spanAng" val="-90"/>
                            </dgm:alg>
                          </dgm:if>
                          <dgm:else name="Name126">
                            <dgm:alg type="cycle">
                              <dgm:param type="ctrShpMap" val="fNode"/>
                              <dgm:param type="stAng" val="0"/>
                              <dgm:param type="spanAng" val="-360"/>
                            </dgm:alg>
                          </dgm:else>
                        </dgm:choose>
                      </dgm:if>
                      <dgm:if name="Name127" axis="ch" ptType="node" func="cnt" op="equ" val="6">
                        <dgm:choose name="Name128">
                          <dgm:if name="Name129" axis="ch ch" ptType="node node" st="1 1" cnt="1 0" func="cnt" op="equ" val="1">
                            <dgm:alg type="cycle">
                              <dgm:param type="ctrShpMap" val="fNode"/>
                              <dgm:param type="stAng" val="0"/>
                            </dgm:alg>
                          </dgm:if>
                          <dgm:if name="Name130" axis="ch ch" ptType="node node" st="1 1" cnt="1 0" func="cnt" op="equ" val="2">
                            <dgm:alg type="cycle">
                              <dgm:param type="ctrShpMap" val="fNode"/>
                              <dgm:param type="stAng" val="45"/>
                              <dgm:param type="spanAng" val="-90"/>
                            </dgm:alg>
                          </dgm:if>
                          <dgm:else name="Name131">
                            <dgm:alg type="cycle">
                              <dgm:param type="ctrShpMap" val="fNode"/>
                              <dgm:param type="stAng" val="0"/>
                              <dgm:param type="spanAng" val="-360"/>
                            </dgm:alg>
                          </dgm:else>
                        </dgm:choose>
                      </dgm:if>
                      <dgm:if name="Name132" axis="ch" ptType="node" func="cnt" op="gte" val="7">
                        <dgm:choose name="Name133">
                          <dgm:if name="Name134" axis="ch ch" ptType="node node" st="1 1" cnt="1 0" func="cnt" op="equ" val="1">
                            <dgm:alg type="cycle">
                              <dgm:param type="ctrShpMap" val="fNode"/>
                              <dgm:param type="stAng" val="0"/>
                            </dgm:alg>
                          </dgm:if>
                          <dgm:if name="Name135" axis="ch ch" ptType="node node" st="1 1" cnt="1 0" func="cnt" op="equ" val="2">
                            <dgm:alg type="cycle">
                              <dgm:param type="ctrShpMap" val="fNode"/>
                              <dgm:param type="stAng" val="45"/>
                              <dgm:param type="spanAng" val="-90"/>
                            </dgm:alg>
                          </dgm:if>
                          <dgm:else name="Name136">
                            <dgm:alg type="cycle">
                              <dgm:param type="ctrShpMap" val="fNode"/>
                              <dgm:param type="stAng" val="0"/>
                              <dgm:param type="spanAng" val="-360"/>
                            </dgm:alg>
                          </dgm:else>
                        </dgm:choose>
                      </dgm:if>
                      <dgm:else name="Name137"/>
                    </dgm:choose>
                  </dgm:else>
                </dgm:choose>
                <dgm:shape xmlns:r="http://schemas.openxmlformats.org/officeDocument/2006/relationships" r:blip="">
                  <dgm:adjLst/>
                </dgm:shape>
                <dgm:presOf/>
                <dgm:constrLst>
                  <dgm:constr type="sp" refType="w" fact="0.1"/>
                  <dgm:constr type="sibSp" refType="w" fact="0.1"/>
                </dgm:constrLst>
                <dgm:forEach name="Name138" axis="ch" ptType="node" cnt="1">
                  <dgm:layoutNode name="childCenter1"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139" axis="ch">
                    <dgm:forEach name="Name140" axis="self" ptType="parTrans">
                      <dgm:layoutNode name="Name141">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142" axis="self" ptType="node">
                      <dgm:layoutNode name="text1"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143" axis="ch" ptType="parTrans" cnt="1">
                <dgm:layoutNode name="Name144">
                  <dgm:alg type="conn">
                    <dgm:param type="dim" val="1D"/>
                    <dgm:param type="begPts" val="auto"/>
                    <dgm:param type="endPts" val="auto"/>
                    <dgm:param type="endSty" val="noArr"/>
                    <dgm:param type="srcNode" val="textCenter"/>
                    <dgm:param type="dstNode" val="childCenter1"/>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145"/>
          </dgm:choose>
          <dgm:choose name="Name146">
            <dgm:if name="Name147" axis="ch" ptType="node" func="cnt" op="gte" val="2">
              <dgm:layoutNode name="cycle_2">
                <dgm:choose name="Name148">
                  <dgm:if name="Name149" func="var" arg="dir" op="equ" val="norm">
                    <dgm:choose name="Name150">
                      <dgm:if name="Name151" axis="ch" ptType="node" func="cnt" op="equ" val="2">
                        <dgm:choose name="Name152">
                          <dgm:if name="Name153" axis="ch ch" ptType="node node" st="2 1" cnt="1 0" func="cnt" op="equ" val="1">
                            <dgm:alg type="cycle">
                              <dgm:param type="ctrShpMap" val="fNode"/>
                              <dgm:param type="stAng" val="180"/>
                            </dgm:alg>
                          </dgm:if>
                          <dgm:if name="Name154" axis="ch ch" ptType="node node" st="2 1" cnt="1 0" func="cnt" op="equ" val="2">
                            <dgm:alg type="cycle">
                              <dgm:param type="ctrShpMap" val="fNode"/>
                              <dgm:param type="stAng" val="135"/>
                              <dgm:param type="spanAng" val="90"/>
                            </dgm:alg>
                          </dgm:if>
                          <dgm:else name="Name155">
                            <dgm:alg type="cycle">
                              <dgm:param type="ctrShpMap" val="fNode"/>
                              <dgm:param type="stAng" val="90"/>
                              <dgm:param type="spanAng" val="180"/>
                            </dgm:alg>
                          </dgm:else>
                        </dgm:choose>
                      </dgm:if>
                      <dgm:if name="Name156" axis="ch" ptType="node" func="cnt" op="equ" val="3">
                        <dgm:choose name="Name157">
                          <dgm:if name="Name158" axis="ch ch" ptType="node node" st="2 1" cnt="1 0" func="cnt" op="equ" val="1">
                            <dgm:alg type="cycle">
                              <dgm:param type="ctrShpMap" val="fNode"/>
                              <dgm:param type="stAng" val="120"/>
                              <dgm:param type="horzAlign" val="r"/>
                              <dgm:param type="vertAlign" val="b"/>
                            </dgm:alg>
                          </dgm:if>
                          <dgm:if name="Name159" axis="ch ch" ptType="node node" st="2 1" cnt="1 0" func="cnt" op="equ" val="2">
                            <dgm:alg type="cycle">
                              <dgm:param type="ctrShpMap" val="fNode"/>
                              <dgm:param type="stAng" val="75"/>
                              <dgm:param type="spanAng" val="90"/>
                              <dgm:param type="horzAlign" val="r"/>
                              <dgm:param type="vertAlign" val="b"/>
                            </dgm:alg>
                          </dgm:if>
                          <dgm:else name="Name160">
                            <dgm:alg type="cycle">
                              <dgm:param type="ctrShpMap" val="fNode"/>
                              <dgm:param type="stAng" val="30"/>
                              <dgm:param type="spanAng" val="180"/>
                            </dgm:alg>
                          </dgm:else>
                        </dgm:choose>
                      </dgm:if>
                      <dgm:if name="Name161" axis="ch" ptType="node" func="cnt" op="equ" val="4">
                        <dgm:choose name="Name162">
                          <dgm:if name="Name163" axis="ch ch" ptType="node node" st="2 1" cnt="1 0" func="cnt" op="equ" val="1">
                            <dgm:alg type="cycle">
                              <dgm:param type="ctrShpMap" val="fNode"/>
                              <dgm:param type="stAng" val="90"/>
                            </dgm:alg>
                          </dgm:if>
                          <dgm:if name="Name164" axis="ch ch" ptType="node node" st="2 1" cnt="1 0" func="cnt" op="equ" val="2">
                            <dgm:alg type="cycle">
                              <dgm:param type="ctrShpMap" val="fNode"/>
                              <dgm:param type="stAng" val="45"/>
                              <dgm:param type="spanAng" val="90"/>
                            </dgm:alg>
                          </dgm:if>
                          <dgm:else name="Name165">
                            <dgm:alg type="cycle">
                              <dgm:param type="ctrShpMap" val="fNode"/>
                              <dgm:param type="stAng" val="22.5"/>
                              <dgm:param type="spanAng" val="135"/>
                            </dgm:alg>
                          </dgm:else>
                        </dgm:choose>
                      </dgm:if>
                      <dgm:if name="Name166" axis="ch" ptType="node" func="cnt" op="equ" val="5">
                        <dgm:choose name="Name167">
                          <dgm:if name="Name168" axis="ch ch" ptType="node node" st="2 1" cnt="1 0" func="cnt" op="equ" val="1">
                            <dgm:alg type="cycle">
                              <dgm:param type="ctrShpMap" val="fNode"/>
                              <dgm:param type="stAng" val="72"/>
                            </dgm:alg>
                          </dgm:if>
                          <dgm:if name="Name169" axis="ch ch" ptType="node node" st="2 1" cnt="1 0" func="cnt" op="equ" val="2">
                            <dgm:alg type="cycle">
                              <dgm:param type="ctrShpMap" val="fNode"/>
                              <dgm:param type="stAng" val="27"/>
                              <dgm:param type="spanAng" val="90"/>
                            </dgm:alg>
                          </dgm:if>
                          <dgm:else name="Name170">
                            <dgm:alg type="cycle">
                              <dgm:param type="ctrShpMap" val="fNode"/>
                              <dgm:param type="stAng" val="0"/>
                              <dgm:param type="spanAng" val="360"/>
                            </dgm:alg>
                          </dgm:else>
                        </dgm:choose>
                      </dgm:if>
                      <dgm:if name="Name171" axis="ch" ptType="node" func="cnt" op="equ" val="6">
                        <dgm:choose name="Name172">
                          <dgm:if name="Name173" axis="ch ch" ptType="node node" st="2 1" cnt="1 0" func="cnt" op="equ" val="1">
                            <dgm:alg type="cycle">
                              <dgm:param type="ctrShpMap" val="fNode"/>
                              <dgm:param type="stAng" val="60"/>
                            </dgm:alg>
                          </dgm:if>
                          <dgm:if name="Name174" axis="ch ch" ptType="node node" st="2 1" cnt="1 0" func="cnt" op="equ" val="2">
                            <dgm:alg type="cycle">
                              <dgm:param type="ctrShpMap" val="fNode"/>
                              <dgm:param type="stAng" val="15"/>
                              <dgm:param type="spanAng" val="90"/>
                            </dgm:alg>
                          </dgm:if>
                          <dgm:else name="Name175">
                            <dgm:alg type="cycle">
                              <dgm:param type="ctrShpMap" val="fNode"/>
                              <dgm:param type="stAng" val="0"/>
                              <dgm:param type="spanAng" val="360"/>
                            </dgm:alg>
                          </dgm:else>
                        </dgm:choose>
                      </dgm:if>
                      <dgm:if name="Name176" axis="ch" ptType="node" func="cnt" op="gte" val="7">
                        <dgm:choose name="Name177">
                          <dgm:if name="Name178" axis="ch ch" ptType="node node" st="2 1" cnt="1 0" func="cnt" op="equ" val="1">
                            <dgm:alg type="cycle">
                              <dgm:param type="ctrShpMap" val="fNode"/>
                              <dgm:param type="stAng" val="51"/>
                            </dgm:alg>
                          </dgm:if>
                          <dgm:if name="Name179" axis="ch ch" ptType="node node" st="2 1" cnt="1 0" func="cnt" op="equ" val="2">
                            <dgm:alg type="cycle">
                              <dgm:param type="ctrShpMap" val="fNode"/>
                              <dgm:param type="stAng" val="6"/>
                              <dgm:param type="spanAng" val="90"/>
                            </dgm:alg>
                          </dgm:if>
                          <dgm:else name="Name180">
                            <dgm:alg type="cycle">
                              <dgm:param type="ctrShpMap" val="fNode"/>
                              <dgm:param type="stAng" val="0"/>
                              <dgm:param type="spanAng" val="360"/>
                            </dgm:alg>
                          </dgm:else>
                        </dgm:choose>
                      </dgm:if>
                      <dgm:else name="Name181"/>
                    </dgm:choose>
                  </dgm:if>
                  <dgm:else name="Name182">
                    <dgm:choose name="Name183">
                      <dgm:if name="Name184" axis="ch" ptType="node" func="cnt" op="equ" val="2">
                        <dgm:choose name="Name185">
                          <dgm:if name="Name186" axis="ch ch" ptType="node node" st="2 1" cnt="1 0" func="cnt" op="equ" val="1">
                            <dgm:alg type="cycle">
                              <dgm:param type="ctrShpMap" val="fNode"/>
                              <dgm:param type="stAng" val="180"/>
                            </dgm:alg>
                          </dgm:if>
                          <dgm:if name="Name187" axis="ch ch" ptType="node node" st="2 1" cnt="1 0" func="cnt" op="equ" val="2">
                            <dgm:alg type="cycle">
                              <dgm:param type="ctrShpMap" val="fNode"/>
                              <dgm:param type="stAng" val="225"/>
                              <dgm:param type="spanAng" val="-90"/>
                            </dgm:alg>
                          </dgm:if>
                          <dgm:else name="Name188">
                            <dgm:alg type="cycle">
                              <dgm:param type="ctrShpMap" val="fNode"/>
                              <dgm:param type="stAng" val="270"/>
                              <dgm:param type="spanAng" val="-180"/>
                            </dgm:alg>
                          </dgm:else>
                        </dgm:choose>
                      </dgm:if>
                      <dgm:if name="Name189" axis="ch" ptType="node" func="cnt" op="equ" val="3">
                        <dgm:choose name="Name190">
                          <dgm:if name="Name191" axis="ch ch" ptType="node node" st="2 1" cnt="1 0" func="cnt" op="equ" val="1">
                            <dgm:alg type="cycle">
                              <dgm:param type="ctrShpMap" val="fNode"/>
                              <dgm:param type="stAng" val="240"/>
                              <dgm:param type="horzAlign" val="l"/>
                              <dgm:param type="vertAlign" val="b"/>
                            </dgm:alg>
                          </dgm:if>
                          <dgm:if name="Name192" axis="ch ch" ptType="node node" st="2 1" cnt="1 0" func="cnt" op="equ" val="2">
                            <dgm:alg type="cycle">
                              <dgm:param type="ctrShpMap" val="fNode"/>
                              <dgm:param type="stAng" val="285"/>
                              <dgm:param type="spanAng" val="-90"/>
                              <dgm:param type="horzAlign" val="l"/>
                              <dgm:param type="vertAlign" val="b"/>
                            </dgm:alg>
                          </dgm:if>
                          <dgm:else name="Name193">
                            <dgm:alg type="cycle">
                              <dgm:param type="ctrShpMap" val="fNode"/>
                              <dgm:param type="stAng" val="330"/>
                              <dgm:param type="spanAng" val="-180"/>
                            </dgm:alg>
                          </dgm:else>
                        </dgm:choose>
                      </dgm:if>
                      <dgm:if name="Name194" axis="ch" ptType="node" func="cnt" op="equ" val="4">
                        <dgm:choose name="Name195">
                          <dgm:if name="Name196" axis="ch ch" ptType="node node" st="2 1" cnt="1 0" func="cnt" op="equ" val="1">
                            <dgm:alg type="cycle">
                              <dgm:param type="ctrShpMap" val="fNode"/>
                              <dgm:param type="stAng" val="270"/>
                            </dgm:alg>
                          </dgm:if>
                          <dgm:if name="Name197" axis="ch ch" ptType="node node" st="2 1" cnt="1 0" func="cnt" op="equ" val="2">
                            <dgm:alg type="cycle">
                              <dgm:param type="ctrShpMap" val="fNode"/>
                              <dgm:param type="stAng" val="315"/>
                              <dgm:param type="spanAng" val="-90"/>
                            </dgm:alg>
                          </dgm:if>
                          <dgm:else name="Name198">
                            <dgm:alg type="cycle">
                              <dgm:param type="ctrShpMap" val="fNode"/>
                              <dgm:param type="stAng" val="337.5"/>
                              <dgm:param type="spanAng" val="-135"/>
                            </dgm:alg>
                          </dgm:else>
                        </dgm:choose>
                      </dgm:if>
                      <dgm:if name="Name199" axis="ch" ptType="node" func="cnt" op="equ" val="5">
                        <dgm:choose name="Name200">
                          <dgm:if name="Name201" axis="ch ch" ptType="node node" st="2 1" cnt="1 0" func="cnt" op="equ" val="1">
                            <dgm:alg type="cycle">
                              <dgm:param type="ctrShpMap" val="fNode"/>
                              <dgm:param type="stAng" val="288"/>
                            </dgm:alg>
                          </dgm:if>
                          <dgm:if name="Name202" axis="ch ch" ptType="node node" st="2 1" cnt="1 0" func="cnt" op="equ" val="2">
                            <dgm:alg type="cycle">
                              <dgm:param type="ctrShpMap" val="fNode"/>
                              <dgm:param type="stAng" val="333"/>
                              <dgm:param type="spanAng" val="-90"/>
                            </dgm:alg>
                          </dgm:if>
                          <dgm:else name="Name203">
                            <dgm:alg type="cycle">
                              <dgm:param type="ctrShpMap" val="fNode"/>
                              <dgm:param type="stAng" val="0"/>
                              <dgm:param type="spanAng" val="-360"/>
                            </dgm:alg>
                          </dgm:else>
                        </dgm:choose>
                      </dgm:if>
                      <dgm:if name="Name204" axis="ch" ptType="node" func="cnt" op="equ" val="6">
                        <dgm:choose name="Name205">
                          <dgm:if name="Name206" axis="ch ch" ptType="node node" st="2 1" cnt="1 0" func="cnt" op="equ" val="1">
                            <dgm:alg type="cycle">
                              <dgm:param type="ctrShpMap" val="fNode"/>
                              <dgm:param type="stAng" val="300"/>
                            </dgm:alg>
                          </dgm:if>
                          <dgm:if name="Name207" axis="ch ch" ptType="node node" st="2 1" cnt="1 0" func="cnt" op="equ" val="2">
                            <dgm:alg type="cycle">
                              <dgm:param type="ctrShpMap" val="fNode"/>
                              <dgm:param type="stAng" val="345"/>
                              <dgm:param type="spanAng" val="-90"/>
                            </dgm:alg>
                          </dgm:if>
                          <dgm:else name="Name208">
                            <dgm:alg type="cycle">
                              <dgm:param type="ctrShpMap" val="fNode"/>
                              <dgm:param type="stAng" val="0"/>
                              <dgm:param type="spanAng" val="-360"/>
                            </dgm:alg>
                          </dgm:else>
                        </dgm:choose>
                      </dgm:if>
                      <dgm:if name="Name209" axis="ch" ptType="node" func="cnt" op="gte" val="7">
                        <dgm:choose name="Name210">
                          <dgm:if name="Name211" axis="ch ch" ptType="node node" st="2 1" cnt="1 0" func="cnt" op="equ" val="1">
                            <dgm:alg type="cycle">
                              <dgm:param type="ctrShpMap" val="fNode"/>
                              <dgm:param type="stAng" val="308"/>
                            </dgm:alg>
                          </dgm:if>
                          <dgm:if name="Name212" axis="ch ch" ptType="node node" st="2 1" cnt="1 0" func="cnt" op="equ" val="2">
                            <dgm:alg type="cycle">
                              <dgm:param type="ctrShpMap" val="fNode"/>
                              <dgm:param type="stAng" val="353"/>
                              <dgm:param type="spanAng" val="-90"/>
                            </dgm:alg>
                          </dgm:if>
                          <dgm:else name="Name213">
                            <dgm:alg type="cycle">
                              <dgm:param type="ctrShpMap" val="fNode"/>
                              <dgm:param type="stAng" val="0"/>
                              <dgm:param type="spanAng" val="-360"/>
                            </dgm:alg>
                          </dgm:else>
                        </dgm:choose>
                      </dgm:if>
                      <dgm:else name="Name214"/>
                    </dgm:choose>
                  </dgm:else>
                </dgm:choose>
                <dgm:shape xmlns:r="http://schemas.openxmlformats.org/officeDocument/2006/relationships" r:blip="">
                  <dgm:adjLst/>
                </dgm:shape>
                <dgm:presOf/>
                <dgm:constrLst>
                  <dgm:constr type="sp" refType="w" fact="0.1"/>
                  <dgm:constr type="sibSp" refType="w" fact="0.1"/>
                </dgm:constrLst>
                <dgm:forEach name="Name215" axis="ch" ptType="node" st="2" cnt="1">
                  <dgm:layoutNode name="childCenter2"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16" axis="ch">
                    <dgm:forEach name="Name217" axis="self" ptType="parTrans">
                      <dgm:layoutNode name="Name218">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19" axis="self" ptType="node">
                      <dgm:layoutNode name="text2"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20" axis="ch" ptType="parTrans" st="2" cnt="1">
                <dgm:layoutNode name="Name221">
                  <dgm:alg type="conn">
                    <dgm:param type="dim" val="1D"/>
                    <dgm:param type="begPts" val="auto"/>
                    <dgm:param type="endPts" val="auto"/>
                    <dgm:param type="endSty" val="noArr"/>
                    <dgm:param type="srcNode" val="textCenter"/>
                    <dgm:param type="dstNode" val="childCenter2"/>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22"/>
          </dgm:choose>
          <dgm:choose name="Name223">
            <dgm:if name="Name224" axis="ch" ptType="node" func="cnt" op="gte" val="3">
              <dgm:layoutNode name="cycle_3">
                <dgm:choose name="Name225">
                  <dgm:if name="Name226" func="var" arg="dir" op="equ" val="norm">
                    <dgm:choose name="Name227">
                      <dgm:if name="Name228" axis="ch" ptType="node" func="cnt" op="equ" val="3">
                        <dgm:choose name="Name229">
                          <dgm:if name="Name230" axis="ch ch" ptType="node node" st="3 1" cnt="1 0" func="cnt" op="equ" val="1">
                            <dgm:alg type="cycle">
                              <dgm:param type="ctrShpMap" val="fNode"/>
                              <dgm:param type="stAng" val="240"/>
                              <dgm:param type="horzAlign" val="l"/>
                              <dgm:param type="vertAlign" val="b"/>
                            </dgm:alg>
                          </dgm:if>
                          <dgm:if name="Name231" axis="ch ch" ptType="node node" st="3 1" cnt="1 0" func="cnt" op="equ" val="2">
                            <dgm:alg type="cycle">
                              <dgm:param type="ctrShpMap" val="fNode"/>
                              <dgm:param type="stAng" val="195"/>
                              <dgm:param type="spanAng" val="90"/>
                              <dgm:param type="horzAlign" val="l"/>
                              <dgm:param type="vertAlign" val="b"/>
                            </dgm:alg>
                          </dgm:if>
                          <dgm:else name="Name232">
                            <dgm:alg type="cycle">
                              <dgm:param type="ctrShpMap" val="fNode"/>
                              <dgm:param type="stAng" val="150"/>
                              <dgm:param type="spanAng" val="180"/>
                            </dgm:alg>
                          </dgm:else>
                        </dgm:choose>
                      </dgm:if>
                      <dgm:if name="Name233" axis="ch" ptType="node" func="cnt" op="equ" val="4">
                        <dgm:choose name="Name234">
                          <dgm:if name="Name235" axis="ch ch" ptType="node node" st="3 1" cnt="1 0" func="cnt" op="equ" val="1">
                            <dgm:alg type="cycle">
                              <dgm:param type="ctrShpMap" val="fNode"/>
                              <dgm:param type="stAng" val="180"/>
                            </dgm:alg>
                          </dgm:if>
                          <dgm:if name="Name236" axis="ch ch" ptType="node node" st="3 1" cnt="1 0" func="cnt" op="equ" val="2">
                            <dgm:alg type="cycle">
                              <dgm:param type="ctrShpMap" val="fNode"/>
                              <dgm:param type="stAng" val="135"/>
                              <dgm:param type="spanAng" val="90"/>
                            </dgm:alg>
                          </dgm:if>
                          <dgm:else name="Name237">
                            <dgm:alg type="cycle">
                              <dgm:param type="ctrShpMap" val="fNode"/>
                              <dgm:param type="stAng" val="112.5"/>
                              <dgm:param type="spanAng" val="135"/>
                            </dgm:alg>
                          </dgm:else>
                        </dgm:choose>
                      </dgm:if>
                      <dgm:if name="Name238" axis="ch" ptType="node" func="cnt" op="equ" val="5">
                        <dgm:choose name="Name239">
                          <dgm:if name="Name240" axis="ch ch" ptType="node node" st="3 1" cnt="1 0" func="cnt" op="equ" val="1">
                            <dgm:alg type="cycle">
                              <dgm:param type="ctrShpMap" val="fNode"/>
                              <dgm:param type="stAng" val="144"/>
                            </dgm:alg>
                          </dgm:if>
                          <dgm:if name="Name241" axis="ch ch" ptType="node node" st="3 1" cnt="1 0" func="cnt" op="equ" val="2">
                            <dgm:alg type="cycle">
                              <dgm:param type="ctrShpMap" val="fNode"/>
                              <dgm:param type="stAng" val="99"/>
                              <dgm:param type="spanAng" val="90"/>
                            </dgm:alg>
                          </dgm:if>
                          <dgm:else name="Name242">
                            <dgm:alg type="cycle">
                              <dgm:param type="ctrShpMap" val="fNode"/>
                              <dgm:param type="stAng" val="0"/>
                              <dgm:param type="spanAng" val="360"/>
                            </dgm:alg>
                          </dgm:else>
                        </dgm:choose>
                      </dgm:if>
                      <dgm:if name="Name243" axis="ch" ptType="node" func="cnt" op="equ" val="6">
                        <dgm:choose name="Name244">
                          <dgm:if name="Name245" axis="ch ch" ptType="node node" st="3 1" cnt="1 0" func="cnt" op="equ" val="1">
                            <dgm:alg type="cycle">
                              <dgm:param type="ctrShpMap" val="fNode"/>
                              <dgm:param type="stAng" val="120"/>
                            </dgm:alg>
                          </dgm:if>
                          <dgm:if name="Name246" axis="ch ch" ptType="node node" st="3 1" cnt="1 0" func="cnt" op="equ" val="2">
                            <dgm:alg type="cycle">
                              <dgm:param type="ctrShpMap" val="fNode"/>
                              <dgm:param type="stAng" val="75"/>
                              <dgm:param type="spanAng" val="90"/>
                            </dgm:alg>
                          </dgm:if>
                          <dgm:else name="Name247">
                            <dgm:alg type="cycle">
                              <dgm:param type="ctrShpMap" val="fNode"/>
                              <dgm:param type="stAng" val="0"/>
                              <dgm:param type="spanAng" val="360"/>
                            </dgm:alg>
                          </dgm:else>
                        </dgm:choose>
                      </dgm:if>
                      <dgm:if name="Name248" axis="ch" ptType="node" func="cnt" op="gte" val="7">
                        <dgm:choose name="Name249">
                          <dgm:if name="Name250" axis="ch ch" ptType="node node" st="3 1" cnt="1 0" func="cnt" op="equ" val="1">
                            <dgm:alg type="cycle">
                              <dgm:param type="ctrShpMap" val="fNode"/>
                              <dgm:param type="stAng" val="102"/>
                            </dgm:alg>
                          </dgm:if>
                          <dgm:if name="Name251" axis="ch ch" ptType="node node" st="3 1" cnt="1 0" func="cnt" op="equ" val="2">
                            <dgm:alg type="cycle">
                              <dgm:param type="ctrShpMap" val="fNode"/>
                              <dgm:param type="stAng" val="57"/>
                              <dgm:param type="spanAng" val="90"/>
                            </dgm:alg>
                          </dgm:if>
                          <dgm:else name="Name252">
                            <dgm:alg type="cycle">
                              <dgm:param type="ctrShpMap" val="fNode"/>
                              <dgm:param type="stAng" val="0"/>
                              <dgm:param type="spanAng" val="360"/>
                            </dgm:alg>
                          </dgm:else>
                        </dgm:choose>
                      </dgm:if>
                      <dgm:else name="Name253"/>
                    </dgm:choose>
                  </dgm:if>
                  <dgm:else name="Name254">
                    <dgm:choose name="Name255">
                      <dgm:if name="Name256" axis="ch" ptType="node" func="cnt" op="equ" val="3">
                        <dgm:choose name="Name257">
                          <dgm:if name="Name258" axis="ch ch" ptType="node node" st="3 1" cnt="1 0" func="cnt" op="equ" val="1">
                            <dgm:alg type="cycle">
                              <dgm:param type="ctrShpMap" val="fNode"/>
                              <dgm:param type="stAng" val="120"/>
                              <dgm:param type="horzAlign" val="r"/>
                              <dgm:param type="vertAlign" val="b"/>
                            </dgm:alg>
                          </dgm:if>
                          <dgm:if name="Name259" axis="ch ch" ptType="node node" st="3 1" cnt="1 0" func="cnt" op="equ" val="2">
                            <dgm:alg type="cycle">
                              <dgm:param type="ctrShpMap" val="fNode"/>
                              <dgm:param type="stAng" val="165"/>
                              <dgm:param type="spanAng" val="-90"/>
                              <dgm:param type="horzAlign" val="r"/>
                              <dgm:param type="vertAlign" val="b"/>
                            </dgm:alg>
                          </dgm:if>
                          <dgm:else name="Name260">
                            <dgm:alg type="cycle">
                              <dgm:param type="ctrShpMap" val="fNode"/>
                              <dgm:param type="stAng" val="210"/>
                              <dgm:param type="spanAng" val="-180"/>
                            </dgm:alg>
                          </dgm:else>
                        </dgm:choose>
                      </dgm:if>
                      <dgm:if name="Name261" axis="ch" ptType="node" func="cnt" op="equ" val="4">
                        <dgm:choose name="Name262">
                          <dgm:if name="Name263" axis="ch ch" ptType="node node" st="3 1" cnt="1 0" func="cnt" op="equ" val="1">
                            <dgm:alg type="cycle">
                              <dgm:param type="ctrShpMap" val="fNode"/>
                              <dgm:param type="stAng" val="180"/>
                            </dgm:alg>
                          </dgm:if>
                          <dgm:if name="Name264" axis="ch ch" ptType="node node" st="3 1" cnt="1 0" func="cnt" op="equ" val="2">
                            <dgm:alg type="cycle">
                              <dgm:param type="ctrShpMap" val="fNode"/>
                              <dgm:param type="stAng" val="225"/>
                              <dgm:param type="spanAng" val="-90"/>
                            </dgm:alg>
                          </dgm:if>
                          <dgm:else name="Name265">
                            <dgm:alg type="cycle">
                              <dgm:param type="ctrShpMap" val="fNode"/>
                              <dgm:param type="stAng" val="247.5"/>
                              <dgm:param type="spanAng" val="-135"/>
                            </dgm:alg>
                          </dgm:else>
                        </dgm:choose>
                      </dgm:if>
                      <dgm:if name="Name266" axis="ch" ptType="node" func="cnt" op="equ" val="5">
                        <dgm:choose name="Name267">
                          <dgm:if name="Name268" axis="ch ch" ptType="node node" st="3 1" cnt="1 0" func="cnt" op="equ" val="1">
                            <dgm:alg type="cycle">
                              <dgm:param type="ctrShpMap" val="fNode"/>
                              <dgm:param type="stAng" val="216"/>
                            </dgm:alg>
                          </dgm:if>
                          <dgm:if name="Name269" axis="ch ch" ptType="node node" st="3 1" cnt="1 0" func="cnt" op="equ" val="2">
                            <dgm:alg type="cycle">
                              <dgm:param type="ctrShpMap" val="fNode"/>
                              <dgm:param type="stAng" val="261"/>
                              <dgm:param type="spanAng" val="-90"/>
                            </dgm:alg>
                          </dgm:if>
                          <dgm:else name="Name270">
                            <dgm:alg type="cycle">
                              <dgm:param type="ctrShpMap" val="fNode"/>
                              <dgm:param type="stAng" val="0"/>
                              <dgm:param type="spanAng" val="-360"/>
                            </dgm:alg>
                          </dgm:else>
                        </dgm:choose>
                      </dgm:if>
                      <dgm:if name="Name271" axis="ch" ptType="node" func="cnt" op="equ" val="6">
                        <dgm:choose name="Name272">
                          <dgm:if name="Name273" axis="ch ch" ptType="node node" st="3 1" cnt="1 0" func="cnt" op="equ" val="1">
                            <dgm:alg type="cycle">
                              <dgm:param type="ctrShpMap" val="fNode"/>
                              <dgm:param type="stAng" val="240"/>
                            </dgm:alg>
                          </dgm:if>
                          <dgm:if name="Name274" axis="ch ch" ptType="node node" st="3 1" cnt="1 0" func="cnt" op="equ" val="2">
                            <dgm:alg type="cycle">
                              <dgm:param type="ctrShpMap" val="fNode"/>
                              <dgm:param type="stAng" val="285"/>
                              <dgm:param type="spanAng" val="-90"/>
                            </dgm:alg>
                          </dgm:if>
                          <dgm:else name="Name275">
                            <dgm:alg type="cycle">
                              <dgm:param type="ctrShpMap" val="fNode"/>
                              <dgm:param type="stAng" val="0"/>
                              <dgm:param type="spanAng" val="-360"/>
                            </dgm:alg>
                          </dgm:else>
                        </dgm:choose>
                      </dgm:if>
                      <dgm:if name="Name276" axis="ch" ptType="node" func="cnt" op="gte" val="7">
                        <dgm:choose name="Name277">
                          <dgm:if name="Name278" axis="ch ch" ptType="node node" st="3 1" cnt="1 0" func="cnt" op="equ" val="1">
                            <dgm:alg type="cycle">
                              <dgm:param type="ctrShpMap" val="fNode"/>
                              <dgm:param type="stAng" val="257"/>
                            </dgm:alg>
                          </dgm:if>
                          <dgm:if name="Name279" axis="ch ch" ptType="node node" st="3 1" cnt="1 0" func="cnt" op="equ" val="2">
                            <dgm:alg type="cycle">
                              <dgm:param type="ctrShpMap" val="fNode"/>
                              <dgm:param type="stAng" val="302"/>
                              <dgm:param type="spanAng" val="-90"/>
                            </dgm:alg>
                          </dgm:if>
                          <dgm:else name="Name280">
                            <dgm:alg type="cycle">
                              <dgm:param type="ctrShpMap" val="fNode"/>
                              <dgm:param type="stAng" val="0"/>
                              <dgm:param type="spanAng" val="-360"/>
                            </dgm:alg>
                          </dgm:else>
                        </dgm:choose>
                      </dgm:if>
                      <dgm:else name="Name281"/>
                    </dgm:choose>
                  </dgm:else>
                </dgm:choose>
                <dgm:shape xmlns:r="http://schemas.openxmlformats.org/officeDocument/2006/relationships" r:blip="">
                  <dgm:adjLst/>
                </dgm:shape>
                <dgm:presOf/>
                <dgm:constrLst>
                  <dgm:constr type="sp" refType="w" fact="0.1"/>
                  <dgm:constr type="sibSp" refType="w" fact="0.1"/>
                </dgm:constrLst>
                <dgm:forEach name="Name282" axis="ch" ptType="node" st="3" cnt="1">
                  <dgm:layoutNode name="childCenter3"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283" axis="ch">
                    <dgm:forEach name="Name284" axis="self" ptType="parTrans">
                      <dgm:layoutNode name="Name285">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286" axis="self" ptType="node">
                      <dgm:layoutNode name="text3"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287" axis="ch" ptType="parTrans" st="3" cnt="1">
                <dgm:layoutNode name="Name288">
                  <dgm:alg type="conn">
                    <dgm:param type="dim" val="1D"/>
                    <dgm:param type="begPts" val="auto"/>
                    <dgm:param type="endPts" val="auto"/>
                    <dgm:param type="endSty" val="noArr"/>
                    <dgm:param type="srcNode" val="textCenter"/>
                    <dgm:param type="dstNode" val="childCenter3"/>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289"/>
          </dgm:choose>
          <dgm:choose name="Name290">
            <dgm:if name="Name291" axis="ch" ptType="node" func="cnt" op="gte" val="4">
              <dgm:layoutNode name="cycle_4">
                <dgm:choose name="Name292">
                  <dgm:if name="Name293" func="var" arg="dir" op="equ" val="norm">
                    <dgm:choose name="Name294">
                      <dgm:if name="Name295" axis="ch" ptType="node" func="cnt" op="equ" val="4">
                        <dgm:choose name="Name296">
                          <dgm:if name="Name297" axis="ch ch" ptType="node node" st="4 1" cnt="1 0" func="cnt" op="equ" val="1">
                            <dgm:alg type="cycle">
                              <dgm:param type="ctrShpMap" val="fNode"/>
                              <dgm:param type="stAng" val="270"/>
                            </dgm:alg>
                          </dgm:if>
                          <dgm:if name="Name298" axis="ch ch" ptType="node node" st="4 1" cnt="1 0" func="cnt" op="equ" val="2">
                            <dgm:alg type="cycle">
                              <dgm:param type="ctrShpMap" val="fNode"/>
                              <dgm:param type="stAng" val="225"/>
                              <dgm:param type="spanAng" val="90"/>
                            </dgm:alg>
                          </dgm:if>
                          <dgm:else name="Name299">
                            <dgm:alg type="cycle">
                              <dgm:param type="ctrShpMap" val="fNode"/>
                              <dgm:param type="stAng" val="202.5"/>
                              <dgm:param type="spanAng" val="135"/>
                            </dgm:alg>
                          </dgm:else>
                        </dgm:choose>
                      </dgm:if>
                      <dgm:if name="Name300" axis="ch" ptType="node" func="cnt" op="equ" val="5">
                        <dgm:choose name="Name301">
                          <dgm:if name="Name302" axis="ch ch" ptType="node node" st="4 1" cnt="1 0" func="cnt" op="equ" val="1">
                            <dgm:alg type="cycle">
                              <dgm:param type="ctrShpMap" val="fNode"/>
                              <dgm:param type="stAng" val="216"/>
                            </dgm:alg>
                          </dgm:if>
                          <dgm:if name="Name303" axis="ch ch" ptType="node node" st="4 1" cnt="1 0" func="cnt" op="equ" val="2">
                            <dgm:alg type="cycle">
                              <dgm:param type="ctrShpMap" val="fNode"/>
                              <dgm:param type="stAng" val="171"/>
                              <dgm:param type="spanAng" val="90"/>
                            </dgm:alg>
                          </dgm:if>
                          <dgm:else name="Name304">
                            <dgm:alg type="cycle">
                              <dgm:param type="ctrShpMap" val="fNode"/>
                              <dgm:param type="stAng" val="0"/>
                              <dgm:param type="spanAng" val="360"/>
                            </dgm:alg>
                          </dgm:else>
                        </dgm:choose>
                      </dgm:if>
                      <dgm:if name="Name305" axis="ch" ptType="node" func="cnt" op="equ" val="6">
                        <dgm:choose name="Name306">
                          <dgm:if name="Name307" axis="ch ch" ptType="node node" st="4 1" cnt="1 0" func="cnt" op="equ" val="1">
                            <dgm:alg type="cycle">
                              <dgm:param type="ctrShpMap" val="fNode"/>
                              <dgm:param type="stAng" val="180"/>
                            </dgm:alg>
                          </dgm:if>
                          <dgm:if name="Name308" axis="ch ch" ptType="node node" st="4 1" cnt="1 0" func="cnt" op="equ" val="2">
                            <dgm:alg type="cycle">
                              <dgm:param type="ctrShpMap" val="fNode"/>
                              <dgm:param type="stAng" val="135"/>
                              <dgm:param type="spanAng" val="90"/>
                            </dgm:alg>
                          </dgm:if>
                          <dgm:else name="Name309">
                            <dgm:alg type="cycle">
                              <dgm:param type="ctrShpMap" val="fNode"/>
                              <dgm:param type="stAng" val="0"/>
                              <dgm:param type="spanAng" val="360"/>
                            </dgm:alg>
                          </dgm:else>
                        </dgm:choose>
                      </dgm:if>
                      <dgm:if name="Name310" axis="ch" ptType="node" func="cnt" op="gte" val="7">
                        <dgm:choose name="Name311">
                          <dgm:if name="Name312" axis="ch ch" ptType="node node" st="4 1" cnt="1 0" func="cnt" op="equ" val="1">
                            <dgm:alg type="cycle">
                              <dgm:param type="ctrShpMap" val="fNode"/>
                              <dgm:param type="stAng" val="154"/>
                            </dgm:alg>
                          </dgm:if>
                          <dgm:if name="Name313" axis="ch ch" ptType="node node" st="4 1" cnt="1 0" func="cnt" op="equ" val="2">
                            <dgm:alg type="cycle">
                              <dgm:param type="ctrShpMap" val="fNode"/>
                              <dgm:param type="stAng" val="109"/>
                              <dgm:param type="spanAng" val="90"/>
                            </dgm:alg>
                          </dgm:if>
                          <dgm:else name="Name314">
                            <dgm:alg type="cycle">
                              <dgm:param type="ctrShpMap" val="fNode"/>
                              <dgm:param type="stAng" val="0"/>
                              <dgm:param type="spanAng" val="360"/>
                            </dgm:alg>
                          </dgm:else>
                        </dgm:choose>
                      </dgm:if>
                      <dgm:else name="Name315"/>
                    </dgm:choose>
                  </dgm:if>
                  <dgm:else name="Name316">
                    <dgm:choose name="Name317">
                      <dgm:if name="Name318" axis="ch" ptType="node" func="cnt" op="equ" val="4">
                        <dgm:choose name="Name319">
                          <dgm:if name="Name320" axis="ch ch" ptType="node node" st="4 1" cnt="1 0" func="cnt" op="equ" val="1">
                            <dgm:alg type="cycle">
                              <dgm:param type="ctrShpMap" val="fNode"/>
                              <dgm:param type="stAng" val="90"/>
                            </dgm:alg>
                          </dgm:if>
                          <dgm:if name="Name321" axis="ch ch" ptType="node node" st="4 1" cnt="1 0" func="cnt" op="equ" val="2">
                            <dgm:alg type="cycle">
                              <dgm:param type="ctrShpMap" val="fNode"/>
                              <dgm:param type="stAng" val="135"/>
                              <dgm:param type="spanAng" val="-90"/>
                            </dgm:alg>
                          </dgm:if>
                          <dgm:else name="Name322">
                            <dgm:alg type="cycle">
                              <dgm:param type="ctrShpMap" val="fNode"/>
                              <dgm:param type="stAng" val="157.5"/>
                              <dgm:param type="spanAng" val="-135"/>
                            </dgm:alg>
                          </dgm:else>
                        </dgm:choose>
                      </dgm:if>
                      <dgm:if name="Name323" axis="ch" ptType="node" func="cnt" op="equ" val="5">
                        <dgm:choose name="Name324">
                          <dgm:if name="Name325" axis="ch ch" ptType="node node" st="4 1" cnt="1 0" func="cnt" op="equ" val="1">
                            <dgm:alg type="cycle">
                              <dgm:param type="ctrShpMap" val="fNode"/>
                              <dgm:param type="stAng" val="144"/>
                            </dgm:alg>
                          </dgm:if>
                          <dgm:if name="Name326" axis="ch ch" ptType="node node" st="4 1" cnt="1 0" func="cnt" op="equ" val="2">
                            <dgm:alg type="cycle">
                              <dgm:param type="ctrShpMap" val="fNode"/>
                              <dgm:param type="stAng" val="189"/>
                              <dgm:param type="spanAng" val="-90"/>
                            </dgm:alg>
                          </dgm:if>
                          <dgm:else name="Name327">
                            <dgm:alg type="cycle">
                              <dgm:param type="ctrShpMap" val="fNode"/>
                              <dgm:param type="stAng" val="0"/>
                              <dgm:param type="spanAng" val="-360"/>
                            </dgm:alg>
                          </dgm:else>
                        </dgm:choose>
                      </dgm:if>
                      <dgm:if name="Name328" axis="ch" ptType="node" func="cnt" op="equ" val="6">
                        <dgm:choose name="Name329">
                          <dgm:if name="Name330" axis="ch ch" ptType="node node" st="4 1" cnt="1 0" func="cnt" op="equ" val="1">
                            <dgm:alg type="cycle">
                              <dgm:param type="ctrShpMap" val="fNode"/>
                              <dgm:param type="stAng" val="180"/>
                            </dgm:alg>
                          </dgm:if>
                          <dgm:if name="Name331" axis="ch ch" ptType="node node" st="4 1" cnt="1 0" func="cnt" op="equ" val="2">
                            <dgm:alg type="cycle">
                              <dgm:param type="ctrShpMap" val="fNode"/>
                              <dgm:param type="stAng" val="225"/>
                              <dgm:param type="spanAng" val="-90"/>
                            </dgm:alg>
                          </dgm:if>
                          <dgm:else name="Name332">
                            <dgm:alg type="cycle">
                              <dgm:param type="ctrShpMap" val="fNode"/>
                              <dgm:param type="stAng" val="0"/>
                              <dgm:param type="spanAng" val="-360"/>
                            </dgm:alg>
                          </dgm:else>
                        </dgm:choose>
                      </dgm:if>
                      <dgm:if name="Name333" axis="ch" ptType="node" func="cnt" op="gte" val="7">
                        <dgm:choose name="Name334">
                          <dgm:if name="Name335" axis="ch ch" ptType="node node" st="4 1" cnt="1 0" func="cnt" op="equ" val="1">
                            <dgm:alg type="cycle">
                              <dgm:param type="ctrShpMap" val="fNode"/>
                              <dgm:param type="stAng" val="205"/>
                            </dgm:alg>
                          </dgm:if>
                          <dgm:if name="Name336" axis="ch ch" ptType="node node" st="4 1" cnt="1 0" func="cnt" op="equ" val="2">
                            <dgm:alg type="cycle">
                              <dgm:param type="ctrShpMap" val="fNode"/>
                              <dgm:param type="stAng" val="250"/>
                              <dgm:param type="spanAng" val="-90"/>
                            </dgm:alg>
                          </dgm:if>
                          <dgm:else name="Name337">
                            <dgm:alg type="cycle">
                              <dgm:param type="ctrShpMap" val="fNode"/>
                              <dgm:param type="stAng" val="0"/>
                              <dgm:param type="spanAng" val="-360"/>
                            </dgm:alg>
                          </dgm:else>
                        </dgm:choose>
                      </dgm:if>
                      <dgm:else name="Name338"/>
                    </dgm:choose>
                  </dgm:else>
                </dgm:choose>
                <dgm:shape xmlns:r="http://schemas.openxmlformats.org/officeDocument/2006/relationships" r:blip="">
                  <dgm:adjLst/>
                </dgm:shape>
                <dgm:presOf/>
                <dgm:constrLst>
                  <dgm:constr type="sp" refType="w" fact="0.1"/>
                  <dgm:constr type="sibSp" refType="w" fact="0.1"/>
                </dgm:constrLst>
                <dgm:forEach name="Name339" axis="ch" ptType="node" st="4" cnt="1">
                  <dgm:layoutNode name="childCenter4"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40" axis="ch">
                    <dgm:forEach name="Name341" axis="self" ptType="parTrans">
                      <dgm:layoutNode name="Name342">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43" axis="self" ptType="node">
                      <dgm:layoutNode name="text4"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44" axis="ch" ptType="parTrans" st="4" cnt="1">
                <dgm:layoutNode name="Name345">
                  <dgm:alg type="conn">
                    <dgm:param type="dim" val="1D"/>
                    <dgm:param type="begPts" val="auto"/>
                    <dgm:param type="endPts" val="auto"/>
                    <dgm:param type="endSty" val="noArr"/>
                    <dgm:param type="srcNode" val="textCenter"/>
                    <dgm:param type="dstNode" val="childCenter4"/>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46"/>
          </dgm:choose>
          <dgm:choose name="Name347">
            <dgm:if name="Name348" axis="ch" ptType="node" func="cnt" op="gte" val="5">
              <dgm:layoutNode name="cycle_5">
                <dgm:choose name="Name349">
                  <dgm:if name="Name350" func="var" arg="dir" op="equ" val="norm">
                    <dgm:choose name="Name351">
                      <dgm:if name="Name352" axis="ch" ptType="node" func="cnt" op="equ" val="5">
                        <dgm:choose name="Name353">
                          <dgm:if name="Name354" axis="ch ch" ptType="node node" st="5 1" cnt="1 0" func="cnt" op="equ" val="1">
                            <dgm:alg type="cycle">
                              <dgm:param type="ctrShpMap" val="fNode"/>
                              <dgm:param type="stAng" val="288"/>
                            </dgm:alg>
                          </dgm:if>
                          <dgm:if name="Name355" axis="ch ch" ptType="node node" st="5 1" cnt="1 0" func="cnt" op="equ" val="2">
                            <dgm:alg type="cycle">
                              <dgm:param type="ctrShpMap" val="fNode"/>
                              <dgm:param type="stAng" val="243"/>
                              <dgm:param type="spanAng" val="90"/>
                            </dgm:alg>
                          </dgm:if>
                          <dgm:else name="Name356">
                            <dgm:alg type="cycle">
                              <dgm:param type="ctrShpMap" val="fNode"/>
                              <dgm:param type="stAng" val="0"/>
                              <dgm:param type="spanAng" val="360"/>
                            </dgm:alg>
                          </dgm:else>
                        </dgm:choose>
                      </dgm:if>
                      <dgm:if name="Name357" axis="ch" ptType="node" func="cnt" op="equ" val="6">
                        <dgm:choose name="Name358">
                          <dgm:if name="Name359" axis="ch ch" ptType="node node" st="5 1" cnt="1 0" func="cnt" op="equ" val="1">
                            <dgm:alg type="cycle">
                              <dgm:param type="ctrShpMap" val="fNode"/>
                              <dgm:param type="stAng" val="240"/>
                            </dgm:alg>
                          </dgm:if>
                          <dgm:if name="Name360" axis="ch ch" ptType="node node" st="5 1" cnt="1 0" func="cnt" op="equ" val="2">
                            <dgm:alg type="cycle">
                              <dgm:param type="ctrShpMap" val="fNode"/>
                              <dgm:param type="stAng" val="195"/>
                              <dgm:param type="spanAng" val="90"/>
                            </dgm:alg>
                          </dgm:if>
                          <dgm:else name="Name361">
                            <dgm:alg type="cycle">
                              <dgm:param type="ctrShpMap" val="fNode"/>
                              <dgm:param type="stAng" val="0"/>
                              <dgm:param type="spanAng" val="360"/>
                            </dgm:alg>
                          </dgm:else>
                        </dgm:choose>
                      </dgm:if>
                      <dgm:if name="Name362" axis="ch" ptType="node" func="cnt" op="gte" val="7">
                        <dgm:choose name="Name363">
                          <dgm:if name="Name364" axis="ch ch" ptType="node node" st="5 1" cnt="1 0" func="cnt" op="equ" val="1">
                            <dgm:alg type="cycle">
                              <dgm:param type="ctrShpMap" val="fNode"/>
                              <dgm:param type="stAng" val="205"/>
                            </dgm:alg>
                          </dgm:if>
                          <dgm:if name="Name365" axis="ch ch" ptType="node node" st="5 1" cnt="1 0" func="cnt" op="equ" val="2">
                            <dgm:alg type="cycle">
                              <dgm:param type="ctrShpMap" val="fNode"/>
                              <dgm:param type="stAng" val="160"/>
                              <dgm:param type="spanAng" val="90"/>
                            </dgm:alg>
                          </dgm:if>
                          <dgm:else name="Name366">
                            <dgm:alg type="cycle">
                              <dgm:param type="ctrShpMap" val="fNode"/>
                              <dgm:param type="stAng" val="0"/>
                              <dgm:param type="spanAng" val="360"/>
                            </dgm:alg>
                          </dgm:else>
                        </dgm:choose>
                      </dgm:if>
                      <dgm:else name="Name367"/>
                    </dgm:choose>
                  </dgm:if>
                  <dgm:else name="Name368">
                    <dgm:choose name="Name369">
                      <dgm:if name="Name370" axis="ch" ptType="node" func="cnt" op="equ" val="5">
                        <dgm:choose name="Name371">
                          <dgm:if name="Name372" axis="ch ch" ptType="node node" st="5 1" cnt="1 0" func="cnt" op="equ" val="1">
                            <dgm:alg type="cycle">
                              <dgm:param type="ctrShpMap" val="fNode"/>
                              <dgm:param type="stAng" val="72"/>
                            </dgm:alg>
                          </dgm:if>
                          <dgm:if name="Name373" axis="ch ch" ptType="node node" st="5 1" cnt="1 0" func="cnt" op="equ" val="2">
                            <dgm:alg type="cycle">
                              <dgm:param type="ctrShpMap" val="fNode"/>
                              <dgm:param type="stAng" val="117"/>
                              <dgm:param type="spanAng" val="-90"/>
                            </dgm:alg>
                          </dgm:if>
                          <dgm:else name="Name374">
                            <dgm:alg type="cycle">
                              <dgm:param type="ctrShpMap" val="fNode"/>
                              <dgm:param type="stAng" val="0"/>
                              <dgm:param type="spanAng" val="-360"/>
                            </dgm:alg>
                          </dgm:else>
                        </dgm:choose>
                      </dgm:if>
                      <dgm:if name="Name375" axis="ch" ptType="node" func="cnt" op="equ" val="6">
                        <dgm:choose name="Name376">
                          <dgm:if name="Name377" axis="ch ch" ptType="node node" st="5 1" cnt="1 0" func="cnt" op="equ" val="1">
                            <dgm:alg type="cycle">
                              <dgm:param type="ctrShpMap" val="fNode"/>
                              <dgm:param type="stAng" val="120"/>
                            </dgm:alg>
                          </dgm:if>
                          <dgm:if name="Name378" axis="ch ch" ptType="node node" st="5 1" cnt="1 0" func="cnt" op="equ" val="2">
                            <dgm:alg type="cycle">
                              <dgm:param type="ctrShpMap" val="fNode"/>
                              <dgm:param type="stAng" val="165"/>
                              <dgm:param type="spanAng" val="-90"/>
                            </dgm:alg>
                          </dgm:if>
                          <dgm:else name="Name379">
                            <dgm:alg type="cycle">
                              <dgm:param type="ctrShpMap" val="fNode"/>
                              <dgm:param type="stAng" val="0"/>
                              <dgm:param type="spanAng" val="-360"/>
                            </dgm:alg>
                          </dgm:else>
                        </dgm:choose>
                      </dgm:if>
                      <dgm:if name="Name380" axis="ch" ptType="node" func="cnt" op="gte" val="7">
                        <dgm:choose name="Name381">
                          <dgm:if name="Name382" axis="ch ch" ptType="node node" st="5 1" cnt="1 0" func="cnt" op="equ" val="1">
                            <dgm:alg type="cycle">
                              <dgm:param type="ctrShpMap" val="fNode"/>
                              <dgm:param type="stAng" val="154"/>
                            </dgm:alg>
                          </dgm:if>
                          <dgm:if name="Name383" axis="ch ch" ptType="node node" st="5 1" cnt="1 0" func="cnt" op="equ" val="2">
                            <dgm:alg type="cycle">
                              <dgm:param type="ctrShpMap" val="fNode"/>
                              <dgm:param type="stAng" val="199"/>
                              <dgm:param type="spanAng" val="-90"/>
                            </dgm:alg>
                          </dgm:if>
                          <dgm:else name="Name384">
                            <dgm:alg type="cycle">
                              <dgm:param type="ctrShpMap" val="fNode"/>
                              <dgm:param type="stAng" val="0"/>
                              <dgm:param type="spanAng" val="-360"/>
                            </dgm:alg>
                          </dgm:else>
                        </dgm:choose>
                      </dgm:if>
                      <dgm:else name="Name385"/>
                    </dgm:choose>
                  </dgm:else>
                </dgm:choose>
                <dgm:shape xmlns:r="http://schemas.openxmlformats.org/officeDocument/2006/relationships" r:blip="">
                  <dgm:adjLst/>
                </dgm:shape>
                <dgm:presOf/>
                <dgm:constrLst>
                  <dgm:constr type="sp" refType="w" fact="0.1"/>
                  <dgm:constr type="sibSp" refType="w" fact="0.1"/>
                </dgm:constrLst>
                <dgm:forEach name="Name386" axis="ch" ptType="node" st="5" cnt="1">
                  <dgm:layoutNode name="childCenter5"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387" axis="ch">
                    <dgm:forEach name="Name388" axis="self" ptType="parTrans">
                      <dgm:layoutNode name="Name389">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390" axis="self" ptType="node">
                      <dgm:layoutNode name="text5"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391" axis="ch" ptType="parTrans" st="5" cnt="1">
                <dgm:layoutNode name="Name392">
                  <dgm:alg type="conn">
                    <dgm:param type="dim" val="1D"/>
                    <dgm:param type="begPts" val="auto"/>
                    <dgm:param type="endPts" val="auto"/>
                    <dgm:param type="endSty" val="noArr"/>
                    <dgm:param type="srcNode" val="textCenter"/>
                    <dgm:param type="dstNode" val="childCenter5"/>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393"/>
          </dgm:choose>
          <dgm:choose name="Name394">
            <dgm:if name="Name395" axis="ch" ptType="node" func="cnt" op="gte" val="6">
              <dgm:layoutNode name="cycle_6">
                <dgm:choose name="Name396">
                  <dgm:if name="Name397" func="var" arg="dir" op="equ" val="norm">
                    <dgm:choose name="Name398">
                      <dgm:if name="Name399" axis="ch" ptType="node" func="cnt" op="equ" val="6">
                        <dgm:choose name="Name400">
                          <dgm:if name="Name401" axis="ch ch" ptType="node node" st="6 1" cnt="1 0" func="cnt" op="equ" val="1">
                            <dgm:alg type="cycle">
                              <dgm:param type="ctrShpMap" val="fNode"/>
                              <dgm:param type="stAng" val="300"/>
                            </dgm:alg>
                          </dgm:if>
                          <dgm:if name="Name402" axis="ch ch" ptType="node node" st="6 1" cnt="1 0" func="cnt" op="equ" val="2">
                            <dgm:alg type="cycle">
                              <dgm:param type="ctrShpMap" val="fNode"/>
                              <dgm:param type="stAng" val="255"/>
                              <dgm:param type="spanAng" val="90"/>
                            </dgm:alg>
                          </dgm:if>
                          <dgm:else name="Name403">
                            <dgm:alg type="cycle">
                              <dgm:param type="ctrShpMap" val="fNode"/>
                              <dgm:param type="stAng" val="0"/>
                              <dgm:param type="spanAng" val="360"/>
                            </dgm:alg>
                          </dgm:else>
                        </dgm:choose>
                      </dgm:if>
                      <dgm:if name="Name404" axis="ch" ptType="node" func="cnt" op="gte" val="7">
                        <dgm:choose name="Name405">
                          <dgm:if name="Name406" axis="ch ch" ptType="node node" st="6 1" cnt="1 0" func="cnt" op="equ" val="1">
                            <dgm:alg type="cycle">
                              <dgm:param type="ctrShpMap" val="fNode"/>
                              <dgm:param type="stAng" val="257"/>
                            </dgm:alg>
                          </dgm:if>
                          <dgm:if name="Name407" axis="ch ch" ptType="node node" st="6 1" cnt="1 0" func="cnt" op="equ" val="2">
                            <dgm:alg type="cycle">
                              <dgm:param type="ctrShpMap" val="fNode"/>
                              <dgm:param type="stAng" val="212"/>
                              <dgm:param type="spanAng" val="90"/>
                            </dgm:alg>
                          </dgm:if>
                          <dgm:else name="Name408">
                            <dgm:alg type="cycle">
                              <dgm:param type="ctrShpMap" val="fNode"/>
                              <dgm:param type="stAng" val="0"/>
                              <dgm:param type="spanAng" val="360"/>
                            </dgm:alg>
                          </dgm:else>
                        </dgm:choose>
                      </dgm:if>
                      <dgm:else name="Name409"/>
                    </dgm:choose>
                  </dgm:if>
                  <dgm:else name="Name410">
                    <dgm:choose name="Name411">
                      <dgm:if name="Name412" axis="ch" ptType="node" func="cnt" op="equ" val="6">
                        <dgm:choose name="Name413">
                          <dgm:if name="Name414" axis="ch ch" ptType="node node" st="6 1" cnt="1 0" func="cnt" op="equ" val="1">
                            <dgm:alg type="cycle">
                              <dgm:param type="ctrShpMap" val="fNode"/>
                              <dgm:param type="stAng" val="60"/>
                            </dgm:alg>
                          </dgm:if>
                          <dgm:if name="Name415" axis="ch ch" ptType="node node" st="6 1" cnt="1 0" func="cnt" op="equ" val="2">
                            <dgm:alg type="cycle">
                              <dgm:param type="ctrShpMap" val="fNode"/>
                              <dgm:param type="stAng" val="105"/>
                              <dgm:param type="spanAng" val="-90"/>
                            </dgm:alg>
                          </dgm:if>
                          <dgm:else name="Name416">
                            <dgm:alg type="cycle">
                              <dgm:param type="ctrShpMap" val="fNode"/>
                              <dgm:param type="stAng" val="0"/>
                              <dgm:param type="spanAng" val="-360"/>
                            </dgm:alg>
                          </dgm:else>
                        </dgm:choose>
                      </dgm:if>
                      <dgm:if name="Name417" axis="ch" ptType="node" func="cnt" op="gte" val="7">
                        <dgm:choose name="Name418">
                          <dgm:if name="Name419" axis="ch ch" ptType="node node" st="6 1" cnt="1 0" func="cnt" op="equ" val="1">
                            <dgm:alg type="cycle">
                              <dgm:param type="ctrShpMap" val="fNode"/>
                              <dgm:param type="stAng" val="102"/>
                            </dgm:alg>
                          </dgm:if>
                          <dgm:if name="Name420" axis="ch ch" ptType="node node" st="6 1" cnt="1 0" func="cnt" op="equ" val="2">
                            <dgm:alg type="cycle">
                              <dgm:param type="ctrShpMap" val="fNode"/>
                              <dgm:param type="stAng" val="147"/>
                              <dgm:param type="spanAng" val="-90"/>
                            </dgm:alg>
                          </dgm:if>
                          <dgm:else name="Name421">
                            <dgm:alg type="cycle">
                              <dgm:param type="ctrShpMap" val="fNode"/>
                              <dgm:param type="stAng" val="0"/>
                              <dgm:param type="spanAng" val="-360"/>
                            </dgm:alg>
                          </dgm:else>
                        </dgm:choose>
                      </dgm:if>
                      <dgm:else name="Name422"/>
                    </dgm:choose>
                  </dgm:else>
                </dgm:choose>
                <dgm:shape xmlns:r="http://schemas.openxmlformats.org/officeDocument/2006/relationships" r:blip="">
                  <dgm:adjLst/>
                </dgm:shape>
                <dgm:presOf/>
                <dgm:constrLst>
                  <dgm:constr type="sp" refType="w" fact="0.1"/>
                  <dgm:constr type="sibSp" refType="w" fact="0.1"/>
                </dgm:constrLst>
                <dgm:forEach name="Name423" axis="ch" ptType="node" st="6" cnt="1">
                  <dgm:layoutNode name="childCenter6"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24" axis="ch">
                    <dgm:forEach name="Name425" axis="self" ptType="parTrans">
                      <dgm:layoutNode name="Name426">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27" axis="self" ptType="node">
                      <dgm:layoutNode name="text6"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28" axis="ch" ptType="parTrans" st="6" cnt="1">
                <dgm:layoutNode name="Name429">
                  <dgm:alg type="conn">
                    <dgm:param type="dim" val="1D"/>
                    <dgm:param type="begPts" val="auto"/>
                    <dgm:param type="endPts" val="auto"/>
                    <dgm:param type="endSty" val="noArr"/>
                    <dgm:param type="srcNode" val="textCenter"/>
                    <dgm:param type="dstNode" val="childCenter6"/>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30"/>
          </dgm:choose>
          <dgm:choose name="Name431">
            <dgm:if name="Name432" axis="ch" ptType="node" func="cnt" op="gte" val="7">
              <dgm:layoutNode name="cycle_7">
                <dgm:choose name="Name433">
                  <dgm:if name="Name434" func="var" arg="dir" op="equ" val="norm">
                    <dgm:choose name="Name435">
                      <dgm:if name="Name436" axis="ch" ptType="node" func="cnt" op="gte" val="7">
                        <dgm:choose name="Name437">
                          <dgm:if name="Name438" axis="ch ch" ptType="node node" st="7 1" cnt="1 0" func="cnt" op="equ" val="1">
                            <dgm:alg type="cycle">
                              <dgm:param type="ctrShpMap" val="fNode"/>
                              <dgm:param type="stAng" val="308"/>
                            </dgm:alg>
                          </dgm:if>
                          <dgm:if name="Name439" axis="ch ch" ptType="node node" st="7 1" cnt="1 0" func="cnt" op="equ" val="2">
                            <dgm:alg type="cycle">
                              <dgm:param type="ctrShpMap" val="fNode"/>
                              <dgm:param type="stAng" val="263"/>
                              <dgm:param type="spanAng" val="90"/>
                            </dgm:alg>
                          </dgm:if>
                          <dgm:else name="Name440">
                            <dgm:alg type="cycle">
                              <dgm:param type="ctrShpMap" val="fNode"/>
                              <dgm:param type="stAng" val="0"/>
                              <dgm:param type="spanAng" val="360"/>
                            </dgm:alg>
                          </dgm:else>
                        </dgm:choose>
                      </dgm:if>
                      <dgm:else name="Name441"/>
                    </dgm:choose>
                  </dgm:if>
                  <dgm:else name="Name442">
                    <dgm:choose name="Name443">
                      <dgm:if name="Name444" axis="ch" ptType="node" func="cnt" op="gte" val="7">
                        <dgm:choose name="Name445">
                          <dgm:if name="Name446" axis="ch ch" ptType="node node" st="7 1" cnt="1 0" func="cnt" op="equ" val="1">
                            <dgm:alg type="cycle">
                              <dgm:param type="ctrShpMap" val="fNode"/>
                              <dgm:param type="stAng" val="51"/>
                            </dgm:alg>
                          </dgm:if>
                          <dgm:if name="Name447" axis="ch ch" ptType="node node" st="7 1" cnt="1 0" func="cnt" op="equ" val="2">
                            <dgm:alg type="cycle">
                              <dgm:param type="ctrShpMap" val="fNode"/>
                              <dgm:param type="stAng" val="96"/>
                              <dgm:param type="spanAng" val="-90"/>
                            </dgm:alg>
                          </dgm:if>
                          <dgm:else name="Name448">
                            <dgm:alg type="cycle">
                              <dgm:param type="ctrShpMap" val="fNode"/>
                              <dgm:param type="stAng" val="0"/>
                              <dgm:param type="spanAng" val="-360"/>
                            </dgm:alg>
                          </dgm:else>
                        </dgm:choose>
                      </dgm:if>
                      <dgm:else name="Name449"/>
                    </dgm:choose>
                  </dgm:else>
                </dgm:choose>
                <dgm:shape xmlns:r="http://schemas.openxmlformats.org/officeDocument/2006/relationships" r:blip="">
                  <dgm:adjLst/>
                </dgm:shape>
                <dgm:presOf/>
                <dgm:constrLst>
                  <dgm:constr type="sp" refType="w" fact="0.1"/>
                  <dgm:constr type="sibSp" refType="w" fact="0.1"/>
                </dgm:constrLst>
                <dgm:forEach name="Name450" axis="ch" ptType="node" st="7" cnt="1">
                  <dgm:layoutNode name="childCenter7" styleLbl="node1">
                    <dgm:alg type="tx"/>
                    <dgm:shape xmlns:r="http://schemas.openxmlformats.org/officeDocument/2006/relationships" type="roundRect" r:blip="">
                      <dgm:adjLst/>
                    </dgm:shape>
                    <dgm:presOf axis="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name="Name451" axis="ch">
                    <dgm:forEach name="Name452" axis="self" ptType="parTrans">
                      <dgm:layoutNode name="Name453">
                        <dgm:alg type="conn">
                          <dgm:param type="dim" val="1D"/>
                          <dgm:param type="begPts" val="auto"/>
                          <dgm:param type="endPts" val="auto"/>
                          <dgm:param type="begSty" val="noArr"/>
                          <dgm:param type="endSty" val="noArr"/>
                        </dgm:alg>
                        <dgm:shape xmlns:r="http://schemas.openxmlformats.org/officeDocument/2006/relationships" type="conn" r:blip="">
                          <dgm:adjLst/>
                        </dgm:shape>
                        <dgm:presOf axis="self"/>
                        <dgm:constrLst>
                          <dgm:constr type="begPad"/>
                          <dgm:constr type="endPad"/>
                        </dgm:constrLst>
                      </dgm:layoutNode>
                    </dgm:forEach>
                    <dgm:forEach name="Name454" axis="self" ptType="node">
                      <dgm:layoutNode name="text7" styleLbl="node1">
                        <dgm:varLst>
                          <dgm:bulletEnabled val="1"/>
                        </dgm:varLst>
                        <dgm:alg type="tx"/>
                        <dgm:shape xmlns:r="http://schemas.openxmlformats.org/officeDocument/2006/relationships" type="roundRect" r:blip="">
                          <dgm:adjLst/>
                        </dgm:shape>
                        <dgm:presOf axis="desOrSelf" ptType="node"/>
                        <dgm:constrLst>
                          <dgm:constr type="userS"/>
                          <dgm:constr type="w" refType="userS"/>
                          <dgm:constr type="h" refType="w"/>
                          <dgm:constr type="tMarg" refType="primFontSz" fact="0.2"/>
                          <dgm:constr type="bMarg" refType="primFontSz" fact="0.2"/>
                          <dgm:constr type="lMarg" refType="primFontSz" fact="0.2"/>
                          <dgm:constr type="rMarg" refType="primFontSz" fact="0.2"/>
                        </dgm:constrLst>
                        <dgm:ruleLst>
                          <dgm:rule type="primFontSz" val="5" fact="NaN" max="NaN"/>
                        </dgm:ruleLst>
                      </dgm:layoutNode>
                    </dgm:forEach>
                  </dgm:forEach>
                </dgm:forEach>
              </dgm:layoutNode>
              <dgm:forEach name="Name455" axis="ch" ptType="parTrans" st="7" cnt="1">
                <dgm:layoutNode name="Name456">
                  <dgm:alg type="conn">
                    <dgm:param type="dim" val="1D"/>
                    <dgm:param type="begPts" val="auto"/>
                    <dgm:param type="endPts" val="auto"/>
                    <dgm:param type="endSty" val="noArr"/>
                    <dgm:param type="srcNode" val="textCenter"/>
                    <dgm:param type="dstNode" val="childCenter7"/>
                  </dgm:alg>
                  <dgm:shape xmlns:r="http://schemas.openxmlformats.org/officeDocument/2006/relationships" type="conn" r:blip="" zOrderOff="-999">
                    <dgm:adjLst/>
                  </dgm:shape>
                  <dgm:presOf axis="self"/>
                  <dgm:constrLst>
                    <dgm:constr type="h"/>
                    <dgm:constr type="begPad"/>
                    <dgm:constr type="endPad"/>
                  </dgm:constrLst>
                </dgm:layoutNode>
              </dgm:forEach>
            </dgm:if>
            <dgm:else name="Name45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StepDownProcess">
  <dgm:title val=""/>
  <dgm:desc val=""/>
  <dgm:catLst>
    <dgm:cat type="process" pri="1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60" srcId="0" destId="10" srcOrd="0" destOrd="0"/>
        <dgm:cxn modelId="12" srcId="10" destId="11" srcOrd="0" destOrd="0"/>
        <dgm:cxn modelId="70" srcId="0" destId="20" srcOrd="1" destOrd="0"/>
        <dgm:cxn modelId="22" srcId="20" destId="21" srcOrd="0" destOrd="0"/>
        <dgm:cxn modelId="80" srcId="0" destId="30" srcOrd="2"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node">
    <dgm:varLst>
      <dgm:chMax/>
      <dgm:chPref/>
      <dgm:dir/>
      <dgm:animLvl val="lvl"/>
    </dgm:varLst>
    <dgm:choose name="Name0">
      <dgm:if name="Name1" func="var" arg="dir" op="equ" val="norm">
        <dgm:alg type="snake">
          <dgm:param type="grDir" val="tL"/>
          <dgm:param type="flowDir" val="row"/>
          <dgm:param type="off" val="off"/>
          <dgm:param type="bkpt" val="fixed"/>
          <dgm:param type="bkPtFixedVal" val="1"/>
        </dgm:alg>
      </dgm:if>
      <dgm:else name="Name2">
        <dgm:alg type="snake">
          <dgm:param type="grDir" val="tR"/>
          <dgm:param type="flowDir" val="row"/>
          <dgm:param type="off" val="off"/>
          <dgm:param type="bkpt" val="fixed"/>
          <dgm:param type="bkPtFixedVal" val="1"/>
        </dgm:alg>
      </dgm:else>
    </dgm:choose>
    <dgm:shape xmlns:r="http://schemas.openxmlformats.org/officeDocument/2006/relationships" r:blip="">
      <dgm:adjLst/>
    </dgm:shape>
    <dgm:choose name="Name3">
      <dgm:if name="Name4" func="var" arg="dir" op="equ" val="norm">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if>
      <dgm:else name="Name5">
        <dgm:constrLst>
          <dgm:constr type="alignOff" forName="rootnode" val="0.48"/>
          <dgm:constr type="primFontSz" for="des" forName="ParentText" val="65"/>
          <dgm:constr type="primFontSz" for="des" forName="ChildText" refType="primFontSz" refFor="des" refForName="ParentText" op="lte"/>
          <dgm:constr type="w" for="ch" forName="composite" refType="w"/>
          <dgm:constr type="h" for="ch" forName="composite" refType="h"/>
          <dgm:constr type="sp" refType="h" refFor="ch" refForName="composite" op="equ" fact="-0.38"/>
        </dgm:constrLst>
      </dgm:else>
    </dgm:choose>
    <dgm:forEach name="nodesForEach" axis="ch" ptType="node">
      <dgm:layoutNode name="composite">
        <dgm:alg type="composite">
          <dgm:param type="ar" val="1.2439"/>
        </dgm:alg>
        <dgm:shape xmlns:r="http://schemas.openxmlformats.org/officeDocument/2006/relationships" r:blip="">
          <dgm:adjLst/>
        </dgm:shape>
        <dgm:choose name="Name6">
          <dgm:if name="Name7" func="var" arg="dir" op="equ" val="norm">
            <dgm:constrLst>
              <dgm:constr type="l" for="ch" forName="bentUpArrow1" refType="w" fact="0.07"/>
              <dgm:constr type="t" for="ch" forName="bentUpArrow1" refType="h" fact="0.524"/>
              <dgm:constr type="w" for="ch" forName="bentUpArrow1" refType="w" fact="0.3844"/>
              <dgm:constr type="h" for="ch" forName="bentUpArrow1" refType="h" fact="0.42"/>
              <dgm:constr type="l" for="ch" forName="ParentText" refType="w" fact="0"/>
              <dgm:constr type="t" for="ch" forName="ParentText" refType="h" fact="0"/>
              <dgm:constr type="w" for="ch" forName="ParentText" refType="w" fact="0.5684"/>
              <dgm:constr type="h" for="ch" forName="ParentText" refType="h" fact="0.4949"/>
              <dgm:constr type="l" for="ch" forName="ChildText" refType="w" refFor="ch" refForName="ParentText"/>
              <dgm:constr type="t" for="ch" forName="ChildText" refType="h" fact="0.05"/>
              <dgm:constr type="w" for="ch" forName="ChildText" refType="w" fact="0.4134"/>
              <dgm:constr type="h" for="ch" forName="ChildText" refType="h" fact="0.4"/>
              <dgm:constr type="l" for="ch" forName="FinalChildText" refType="w" refFor="ch" refForName="ParentText"/>
              <dgm:constr type="t" for="ch" forName="FinalChildText" refType="h" fact="0.05"/>
              <dgm:constr type="w" for="ch" forName="FinalChildText" refType="w" fact="0.4134"/>
              <dgm:constr type="h" for="ch" forName="FinalChildText" refType="h" fact="0.4"/>
            </dgm:constrLst>
          </dgm:if>
          <dgm:else name="Name8">
            <dgm:constrLst>
              <dgm:constr type="r" for="ch" forName="bentUpArrow1" refType="w" fact="0.97"/>
              <dgm:constr type="t" for="ch" forName="bentUpArrow1" refType="h" fact="0.524"/>
              <dgm:constr type="w" for="ch" forName="bentUpArrow1" refType="w" fact="0.3844"/>
              <dgm:constr type="h" for="ch" forName="bentUpArrow1" refType="h" fact="0.42"/>
              <dgm:constr type="l" for="ch" forName="ParentText" refType="w" fact="0.4316"/>
              <dgm:constr type="t" for="ch" forName="ParentText" refType="h" fact="0"/>
              <dgm:constr type="w" for="ch" forName="ParentText" refType="w" fact="0.5684"/>
              <dgm:constr type="h" for="ch" forName="ParentText" refType="h" fact="0.4949"/>
              <dgm:constr type="l" for="ch" forName="ChildText" refType="w" fact="0"/>
              <dgm:constr type="t" for="ch" forName="ChildText" refType="h" fact="0.05"/>
              <dgm:constr type="w" for="ch" forName="ChildText" refType="w" fact="0.4134"/>
              <dgm:constr type="h" for="ch" forName="ChildText" refType="h" fact="0.4"/>
              <dgm:constr type="l" for="ch" forName="FinalChildText" refType="w" fact="0"/>
              <dgm:constr type="t" for="ch" forName="FinalChildText" refType="h" fact="0.05"/>
              <dgm:constr type="w" for="ch" forName="FinalChildText" refType="w" fact="0.4134"/>
              <dgm:constr type="h" for="ch" forName="FinalChildText" refType="h" fact="0.4"/>
            </dgm:constrLst>
          </dgm:else>
        </dgm:choose>
        <dgm:choose name="Name9">
          <dgm:if name="Name10" axis="followSib" ptType="node" func="cnt" op="gte" val="1">
            <dgm:layoutNode name="bentUpArrow1" styleLbl="alignImgPlace1">
              <dgm:alg type="sp"/>
              <dgm:choose name="Name11">
                <dgm:if name="Name12" func="var" arg="dir" op="equ" val="norm">
                  <dgm:shape xmlns:r="http://schemas.openxmlformats.org/officeDocument/2006/relationships" rot="90" type="bentUpArrow" r:blip="">
                    <dgm:adjLst>
                      <dgm:adj idx="1" val="0.3284"/>
                      <dgm:adj idx="2" val="0.25"/>
                      <dgm:adj idx="3" val="0.3578"/>
                    </dgm:adjLst>
                  </dgm:shape>
                </dgm:if>
                <dgm:else name="Name13">
                  <dgm:shape xmlns:r="http://schemas.openxmlformats.org/officeDocument/2006/relationships" rot="180" type="bentArrow" r:blip="">
                    <dgm:adjLst>
                      <dgm:adj idx="1" val="0.3284"/>
                      <dgm:adj idx="2" val="0.25"/>
                      <dgm:adj idx="3" val="0.3578"/>
                      <dgm:adj idx="4" val="0"/>
                    </dgm:adjLst>
                  </dgm:shape>
                </dgm:else>
              </dgm:choose>
              <dgm:presOf/>
            </dgm:layoutNode>
          </dgm:if>
          <dgm:else name="Name14"/>
        </dgm:choose>
        <dgm:layoutNode name="ParentText" styleLbl="node1">
          <dgm:varLst>
            <dgm:chMax val="1"/>
            <dgm:chPref val="1"/>
            <dgm:bulletEnabled val="1"/>
          </dgm:varLst>
          <dgm:alg type="tx"/>
          <dgm:shape xmlns:r="http://schemas.openxmlformats.org/officeDocument/2006/relationships" type="roundRect" r:blip="">
            <dgm:adjLst>
              <dgm:adj idx="1" val="0.166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choose name="Name15">
          <dgm:if name="Name16" axis="followSib" ptType="node" func="cnt" op="equ" val="0">
            <dgm:choose name="Name17">
              <dgm:if name="Name18" axis="ch" ptType="node" func="cnt" op="gte" val="1">
                <dgm:layoutNode name="Final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9"/>
            </dgm:choose>
          </dgm:if>
          <dgm:else name="Name20">
            <dgm:layoutNode name="ChildText" styleLbl="revTx">
              <dgm:varLst>
                <dgm:chMax val="0"/>
                <dgm:chPref val="0"/>
                <dgm:bulletEnabled val="1"/>
              </dgm:varLst>
              <dgm:alg type="tx">
                <dgm:param type="stBulletLvl" val="1"/>
                <dgm:param type="txAnchorVertCh" val="mid"/>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Верхний колонтитул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ru-RU"/>
          </a:p>
        </p:txBody>
      </p:sp>
      <p:sp>
        <p:nvSpPr>
          <p:cNvPr id="3" name="Дата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C89AB8-57CF-4A62-8F3D-F91969A0AFAF}" type="datetimeFigureOut">
              <a:rPr lang="ru-RU" smtClean="0"/>
              <a:t>28.06.2023</a:t>
            </a:fld>
            <a:endParaRPr lang="ru-RU"/>
          </a:p>
        </p:txBody>
      </p:sp>
      <p:sp>
        <p:nvSpPr>
          <p:cNvPr id="4" name="Образ слайда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ru-RU"/>
          </a:p>
        </p:txBody>
      </p:sp>
      <p:sp>
        <p:nvSpPr>
          <p:cNvPr id="5" name="Заметки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ru-RU"/>
          </a:p>
        </p:txBody>
      </p:sp>
      <p:sp>
        <p:nvSpPr>
          <p:cNvPr id="6" name="Нижний колонтитул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ru-RU"/>
          </a:p>
        </p:txBody>
      </p:sp>
      <p:sp>
        <p:nvSpPr>
          <p:cNvPr id="7" name="Номер слайда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DDBACE-A0F6-46E2-87F3-EFB24EC5F7F0}" type="slidenum">
              <a:rPr lang="ru-RU" smtClean="0"/>
              <a:t>‹#›</a:t>
            </a:fld>
            <a:endParaRPr lang="ru-RU"/>
          </a:p>
        </p:txBody>
      </p:sp>
    </p:spTree>
    <p:extLst>
      <p:ext uri="{BB962C8B-B14F-4D97-AF65-F5344CB8AC3E}">
        <p14:creationId xmlns:p14="http://schemas.microsoft.com/office/powerpoint/2010/main" val="20982713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Образ слайда 1"/>
          <p:cNvSpPr>
            <a:spLocks noGrp="1" noRot="1" noChangeAspect="1"/>
          </p:cNvSpPr>
          <p:nvPr>
            <p:ph type="sldImg"/>
          </p:nvPr>
        </p:nvSpPr>
        <p:spPr/>
      </p:sp>
      <p:sp>
        <p:nvSpPr>
          <p:cNvPr id="3" name="Заметки 2"/>
          <p:cNvSpPr>
            <a:spLocks noGrp="1"/>
          </p:cNvSpPr>
          <p:nvPr>
            <p:ph type="body" idx="1"/>
          </p:nvPr>
        </p:nvSpPr>
        <p:spPr/>
        <p:txBody>
          <a:bodyPr/>
          <a:lstStyle/>
          <a:p>
            <a:endParaRPr lang="ru-RU" dirty="0"/>
          </a:p>
        </p:txBody>
      </p:sp>
      <p:sp>
        <p:nvSpPr>
          <p:cNvPr id="4" name="Номер слайда 3"/>
          <p:cNvSpPr>
            <a:spLocks noGrp="1"/>
          </p:cNvSpPr>
          <p:nvPr>
            <p:ph type="sldNum" sz="quarter" idx="10"/>
          </p:nvPr>
        </p:nvSpPr>
        <p:spPr/>
        <p:txBody>
          <a:bodyPr/>
          <a:lstStyle/>
          <a:p>
            <a:fld id="{0FF10231-C92A-49A6-AB59-979000ADA39E}" type="slidenum">
              <a:rPr lang="ru-RU" smtClean="0"/>
              <a:t>4</a:t>
            </a:fld>
            <a:endParaRPr lang="ru-RU"/>
          </a:p>
        </p:txBody>
      </p:sp>
    </p:spTree>
    <p:extLst>
      <p:ext uri="{BB962C8B-B14F-4D97-AF65-F5344CB8AC3E}">
        <p14:creationId xmlns:p14="http://schemas.microsoft.com/office/powerpoint/2010/main" val="26839926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ru-RU" smtClean="0"/>
              <a:t>Образец заголовка</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ru-RU" smtClean="0"/>
              <a:t>Образец подзаголовка</a:t>
            </a:r>
            <a:endParaRPr lang="en-US" dirty="0"/>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220268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Панорамная фотография с подписью">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Date Placeholder 2"/>
          <p:cNvSpPr>
            <a:spLocks noGrp="1"/>
          </p:cNvSpPr>
          <p:nvPr>
            <p:ph type="dt" sz="half" idx="10"/>
          </p:nvPr>
        </p:nvSpPr>
        <p:spPr/>
        <p:txBody>
          <a:bodyPr/>
          <a:lstStyle/>
          <a:p>
            <a:fld id="{1AB8076F-3C73-48B8-A065-869D1DAA2FF1}" type="datetimeFigureOut">
              <a:rPr lang="en-US" smtClean="0"/>
              <a:pPr/>
              <a:t>6/28/2023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19542815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Заголовок и подпис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309024855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Цитата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ru-RU" smtClean="0"/>
              <a:t>Образец текста</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55661828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Карточка имени">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35533956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Цитата карточки имени">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ru-RU" smtClean="0"/>
              <a:t>Образец заголовка</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extLst>
      <p:ext uri="{BB962C8B-B14F-4D97-AF65-F5344CB8AC3E}">
        <p14:creationId xmlns:p14="http://schemas.microsoft.com/office/powerpoint/2010/main" val="13382774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Истина или ложь">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ru-RU" smtClean="0"/>
              <a:t>Образец заголовка</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ru-RU" smtClean="0"/>
              <a:t>Образец текста</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296652862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Заголовок и вертикальный текс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ru-RU" smtClean="0"/>
              <a:t>Образец заголовка</a:t>
            </a:r>
            <a:endParaRPr lang="en-US" dirty="0"/>
          </a:p>
        </p:txBody>
      </p:sp>
      <p:sp>
        <p:nvSpPr>
          <p:cNvPr id="3" name="Vertical Text Placeholder 2"/>
          <p:cNvSpPr>
            <a:spLocks noGrp="1"/>
          </p:cNvSpPr>
          <p:nvPr>
            <p:ph type="body" orient="vert" idx="1"/>
          </p:nvPr>
        </p:nvSpPr>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23303245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Вертикальный заголовок и текст">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ru-RU" smtClean="0"/>
              <a:t>Образец заголовка</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21914096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idx="1"/>
          </p:nvPr>
        </p:nvSpPr>
        <p:spPr/>
        <p:txBody>
          <a:bodyPr anchor="ct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16074410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Заголовок раздела">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ru-RU" smtClean="0"/>
              <a:t>Образец заголовка</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ru-RU" smtClean="0"/>
              <a:t>Образец текста</a:t>
            </a:r>
          </a:p>
        </p:txBody>
      </p:sp>
      <p:sp>
        <p:nvSpPr>
          <p:cNvPr id="4" name="Date Placeholder 3"/>
          <p:cNvSpPr>
            <a:spLocks noGrp="1"/>
          </p:cNvSpPr>
          <p:nvPr>
            <p:ph type="dt" sz="half" idx="10"/>
          </p:nvPr>
        </p:nvSpPr>
        <p:spPr/>
        <p:txBody>
          <a:bodyPr/>
          <a:lstStyle/>
          <a:p>
            <a:fld id="{1AB8076F-3C73-48B8-A065-869D1DAA2FF1}" type="datetimeFigureOut">
              <a:rPr lang="en-US" smtClean="0"/>
              <a:pPr/>
              <a:t>6/28/2023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39460759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Два объекта">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Date Placeholder 4"/>
          <p:cNvSpPr>
            <a:spLocks noGrp="1"/>
          </p:cNvSpPr>
          <p:nvPr>
            <p:ph type="dt" sz="half" idx="10"/>
          </p:nvPr>
        </p:nvSpPr>
        <p:spPr/>
        <p:txBody>
          <a:bodyPr/>
          <a:lstStyle/>
          <a:p>
            <a:fld id="{1AB8076F-3C73-48B8-A065-869D1DAA2FF1}" type="datetimeFigureOut">
              <a:rPr lang="en-US" smtClean="0"/>
              <a:pPr/>
              <a:t>6/28/2023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17573518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Сравнение">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ru-RU" smtClean="0"/>
              <a:t>Образец заголовка</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ru-RU" smtClean="0"/>
              <a:t>Образец текста</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7" name="Date Placeholder 6"/>
          <p:cNvSpPr>
            <a:spLocks noGrp="1"/>
          </p:cNvSpPr>
          <p:nvPr>
            <p:ph type="dt" sz="half" idx="10"/>
          </p:nvPr>
        </p:nvSpPr>
        <p:spPr/>
        <p:txBody>
          <a:bodyPr/>
          <a:lstStyle/>
          <a:p>
            <a:fld id="{1AB8076F-3C73-48B8-A065-869D1DAA2FF1}" type="datetimeFigureOut">
              <a:rPr lang="en-US" smtClean="0"/>
              <a:pPr/>
              <a:t>6/28/2023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15509487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Только заголовок">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dirty="0"/>
          </a:p>
        </p:txBody>
      </p:sp>
      <p:sp>
        <p:nvSpPr>
          <p:cNvPr id="3" name="Date Placeholder 2"/>
          <p:cNvSpPr>
            <a:spLocks noGrp="1"/>
          </p:cNvSpPr>
          <p:nvPr>
            <p:ph type="dt" sz="half" idx="10"/>
          </p:nvPr>
        </p:nvSpPr>
        <p:spPr/>
        <p:txBody>
          <a:bodyPr/>
          <a:lstStyle/>
          <a:p>
            <a:fld id="{1AB8076F-3C73-48B8-A065-869D1DAA2FF1}" type="datetimeFigureOut">
              <a:rPr lang="en-US" smtClean="0"/>
              <a:pPr/>
              <a:t>6/28/2023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2299029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Пустой слайд">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B8076F-3C73-48B8-A065-869D1DAA2FF1}" type="datetimeFigureOut">
              <a:rPr lang="en-US" smtClean="0"/>
              <a:pPr/>
              <a:t>6/28/2023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31633070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Объект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ru-RU" smtClean="0"/>
              <a:t>Образец заголовка</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1AB8076F-3C73-48B8-A065-869D1DAA2FF1}" type="datetimeFigureOut">
              <a:rPr lang="en-US" smtClean="0"/>
              <a:pPr/>
              <a:t>6/28/2023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17149165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Рисунок с подписью">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ru-RU" smtClean="0"/>
              <a:t>Образец заголовка</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ru-RU" smtClean="0"/>
              <a:t>Вставка рисунка</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ru-RU" smtClean="0"/>
              <a:t>Образец текста</a:t>
            </a:r>
          </a:p>
        </p:txBody>
      </p:sp>
      <p:sp>
        <p:nvSpPr>
          <p:cNvPr id="5" name="Date Placeholder 4"/>
          <p:cNvSpPr>
            <a:spLocks noGrp="1"/>
          </p:cNvSpPr>
          <p:nvPr>
            <p:ph type="dt" sz="half" idx="10"/>
          </p:nvPr>
        </p:nvSpPr>
        <p:spPr/>
        <p:txBody>
          <a:bodyPr/>
          <a:lstStyle/>
          <a:p>
            <a:fld id="{1AB8076F-3C73-48B8-A065-869D1DAA2FF1}" type="datetimeFigureOut">
              <a:rPr lang="en-US" smtClean="0"/>
              <a:pPr/>
              <a:t>6/28/2023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414E48B-8339-4D91-9F50-AE153B157E25}" type="slidenum">
              <a:rPr lang="en-US" smtClean="0"/>
              <a:pPr/>
              <a:t>‹#›</a:t>
            </a:fld>
            <a:endParaRPr lang="en-US"/>
          </a:p>
        </p:txBody>
      </p:sp>
    </p:spTree>
    <p:extLst>
      <p:ext uri="{BB962C8B-B14F-4D97-AF65-F5344CB8AC3E}">
        <p14:creationId xmlns:p14="http://schemas.microsoft.com/office/powerpoint/2010/main" val="41412032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ru-RU" smtClean="0"/>
              <a:t>Образец заголовка</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1AB8076F-3C73-48B8-A065-869D1DAA2FF1}" type="datetimeFigureOut">
              <a:rPr lang="en-US" smtClean="0"/>
              <a:pPr/>
              <a:t>6/28/2023</a:t>
            </a:fld>
            <a:endParaRPr lang="en-US"/>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4414E48B-8339-4D91-9F50-AE153B157E25}" type="slidenum">
              <a:rPr lang="en-US" smtClean="0"/>
              <a:pPr/>
              <a:t>‹#›</a:t>
            </a:fld>
            <a:endParaRPr lang="en-US"/>
          </a:p>
        </p:txBody>
      </p:sp>
    </p:spTree>
    <p:extLst>
      <p:ext uri="{BB962C8B-B14F-4D97-AF65-F5344CB8AC3E}">
        <p14:creationId xmlns:p14="http://schemas.microsoft.com/office/powerpoint/2010/main" val="1399568902"/>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ctrTitle"/>
          </p:nvPr>
        </p:nvSpPr>
        <p:spPr>
          <a:xfrm>
            <a:off x="947980" y="703385"/>
            <a:ext cx="12082219" cy="1169377"/>
          </a:xfrm>
        </p:spPr>
        <p:txBody>
          <a:bodyPr/>
          <a:lstStyle/>
          <a:p>
            <a:r>
              <a:rPr lang="en-US" b="1" smtClean="0"/>
              <a:t>Loyiha nomi : </a:t>
            </a:r>
            <a:r>
              <a:rPr lang="en-US" b="1" smtClean="0">
                <a:solidFill>
                  <a:schemeClr val="accent6"/>
                </a:solidFill>
              </a:rPr>
              <a:t>O’qituvchi robot </a:t>
            </a:r>
            <a:endParaRPr lang="en-US" b="1">
              <a:solidFill>
                <a:schemeClr val="accent6"/>
              </a:solidFill>
            </a:endParaRPr>
          </a:p>
        </p:txBody>
      </p:sp>
      <p:sp>
        <p:nvSpPr>
          <p:cNvPr id="3" name="Подзаголовок 2"/>
          <p:cNvSpPr>
            <a:spLocks noGrp="1"/>
          </p:cNvSpPr>
          <p:nvPr>
            <p:ph type="subTitle" idx="1"/>
          </p:nvPr>
        </p:nvSpPr>
        <p:spPr>
          <a:xfrm>
            <a:off x="4878143" y="5884333"/>
            <a:ext cx="6400800" cy="1947333"/>
          </a:xfrm>
        </p:spPr>
        <p:txBody>
          <a:bodyPr/>
          <a:lstStyle/>
          <a:p>
            <a:r>
              <a:rPr lang="en-US" b="1" dirty="0" err="1" smtClean="0">
                <a:solidFill>
                  <a:schemeClr val="bg1"/>
                </a:solidFill>
              </a:rPr>
              <a:t>Andijon</a:t>
            </a:r>
            <a:r>
              <a:rPr lang="en-US" b="1" dirty="0" smtClean="0">
                <a:solidFill>
                  <a:schemeClr val="bg1"/>
                </a:solidFill>
              </a:rPr>
              <a:t> - 2023</a:t>
            </a:r>
            <a:endParaRPr lang="en-US" b="1" dirty="0">
              <a:solidFill>
                <a:schemeClr val="bg1"/>
              </a:solidFill>
            </a:endParaRPr>
          </a:p>
        </p:txBody>
      </p:sp>
      <p:sp>
        <p:nvSpPr>
          <p:cNvPr id="4" name="Заголовок 1"/>
          <p:cNvSpPr txBox="1">
            <a:spLocks/>
          </p:cNvSpPr>
          <p:nvPr/>
        </p:nvSpPr>
        <p:spPr>
          <a:xfrm>
            <a:off x="204679" y="2392252"/>
            <a:ext cx="12082219" cy="1169377"/>
          </a:xfrm>
          <a:prstGeom prst="rect">
            <a:avLst/>
          </a:prstGeom>
          <a:effectLst/>
        </p:spPr>
        <p:txBody>
          <a:bodyPr vert="horz" lIns="91440" tIns="45720" rIns="91440" bIns="45720" rtlCol="0" anchor="b">
            <a:normAutofit/>
          </a:bodyPr>
          <a:lstStyle>
            <a:lvl1pPr algn="l" defTabSz="457200" rtl="0" eaLnBrk="1" latinLnBrk="0" hangingPunct="1">
              <a:spcBef>
                <a:spcPct val="0"/>
              </a:spcBef>
              <a:buNone/>
              <a:defRPr sz="48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b="1" dirty="0" err="1" smtClean="0"/>
              <a:t>Loyiha</a:t>
            </a:r>
            <a:r>
              <a:rPr lang="en-US" b="1" dirty="0" smtClean="0"/>
              <a:t> </a:t>
            </a:r>
            <a:r>
              <a:rPr lang="en-US" b="1" dirty="0" err="1" smtClean="0"/>
              <a:t>Asoschisi</a:t>
            </a:r>
            <a:r>
              <a:rPr lang="en-US" b="1" dirty="0" smtClean="0"/>
              <a:t> : </a:t>
            </a:r>
            <a:r>
              <a:rPr lang="en-US" b="1" dirty="0" err="1" smtClean="0">
                <a:solidFill>
                  <a:schemeClr val="accent6"/>
                </a:solidFill>
              </a:rPr>
              <a:t>Nodirbek</a:t>
            </a:r>
            <a:r>
              <a:rPr lang="en-US" b="1" dirty="0" smtClean="0">
                <a:solidFill>
                  <a:schemeClr val="accent6"/>
                </a:solidFill>
              </a:rPr>
              <a:t> </a:t>
            </a:r>
            <a:r>
              <a:rPr lang="en-US" b="1" dirty="0" err="1" smtClean="0">
                <a:solidFill>
                  <a:schemeClr val="accent6"/>
                </a:solidFill>
              </a:rPr>
              <a:t>ruziyev</a:t>
            </a:r>
            <a:endParaRPr lang="en-US" b="1" dirty="0">
              <a:solidFill>
                <a:schemeClr val="accent6"/>
              </a:solidFill>
            </a:endParaRPr>
          </a:p>
        </p:txBody>
      </p:sp>
      <p:sp>
        <p:nvSpPr>
          <p:cNvPr id="5" name="Прямоугольник 4"/>
          <p:cNvSpPr/>
          <p:nvPr/>
        </p:nvSpPr>
        <p:spPr>
          <a:xfrm>
            <a:off x="3071156" y="4903178"/>
            <a:ext cx="7013621" cy="461665"/>
          </a:xfrm>
          <a:prstGeom prst="rect">
            <a:avLst/>
          </a:prstGeom>
        </p:spPr>
        <p:txBody>
          <a:bodyPr wrap="square">
            <a:spAutoFit/>
          </a:bodyPr>
          <a:lstStyle/>
          <a:p>
            <a:r>
              <a:rPr lang="en-US" sz="2400" b="1" dirty="0" smtClean="0">
                <a:solidFill>
                  <a:schemeClr val="bg1"/>
                </a:solidFill>
              </a:rPr>
              <a:t>“</a:t>
            </a:r>
            <a:r>
              <a:rPr lang="en-US" sz="2400" b="1" dirty="0" err="1" smtClean="0">
                <a:solidFill>
                  <a:schemeClr val="bg1"/>
                </a:solidFill>
              </a:rPr>
              <a:t>Prezident</a:t>
            </a:r>
            <a:r>
              <a:rPr lang="en-US" sz="2400" b="1" dirty="0" smtClean="0">
                <a:solidFill>
                  <a:schemeClr val="bg1"/>
                </a:solidFill>
              </a:rPr>
              <a:t> Tech </a:t>
            </a:r>
            <a:r>
              <a:rPr lang="en-US" sz="2400" b="1" dirty="0">
                <a:solidFill>
                  <a:schemeClr val="bg1"/>
                </a:solidFill>
              </a:rPr>
              <a:t>A</a:t>
            </a:r>
            <a:r>
              <a:rPr lang="en-US" sz="2400" b="1" dirty="0" smtClean="0">
                <a:solidFill>
                  <a:schemeClr val="bg1"/>
                </a:solidFill>
              </a:rPr>
              <a:t>ward" </a:t>
            </a:r>
            <a:r>
              <a:rPr lang="en-US" sz="2400" b="1" dirty="0" err="1" smtClean="0"/>
              <a:t>tanlovi</a:t>
            </a:r>
            <a:r>
              <a:rPr lang="en-US" sz="2400" b="1" dirty="0" smtClean="0"/>
              <a:t> </a:t>
            </a:r>
            <a:r>
              <a:rPr lang="en-US" sz="2400" b="1" dirty="0" err="1" smtClean="0"/>
              <a:t>uchun</a:t>
            </a:r>
            <a:r>
              <a:rPr lang="en-US" sz="2400" b="1" dirty="0" smtClean="0"/>
              <a:t> </a:t>
            </a:r>
          </a:p>
        </p:txBody>
      </p:sp>
    </p:spTree>
    <p:extLst>
      <p:ext uri="{BB962C8B-B14F-4D97-AF65-F5344CB8AC3E}">
        <p14:creationId xmlns:p14="http://schemas.microsoft.com/office/powerpoint/2010/main" val="11271820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rotWithShape="1">
          <a:blip r:embed="rId2"/>
          <a:srcRect l="10634" r="10509"/>
          <a:stretch/>
        </p:blipFill>
        <p:spPr>
          <a:xfrm>
            <a:off x="81280" y="64066"/>
            <a:ext cx="11988800" cy="6793934"/>
          </a:xfrm>
          <a:prstGeom prst="rect">
            <a:avLst/>
          </a:prstGeom>
        </p:spPr>
      </p:pic>
      <p:sp>
        <p:nvSpPr>
          <p:cNvPr id="5" name="TextBox 4"/>
          <p:cNvSpPr txBox="1"/>
          <p:nvPr/>
        </p:nvSpPr>
        <p:spPr>
          <a:xfrm flipH="1">
            <a:off x="3276599" y="243840"/>
            <a:ext cx="8793481" cy="707886"/>
          </a:xfrm>
          <a:prstGeom prst="rect">
            <a:avLst/>
          </a:prstGeom>
          <a:noFill/>
        </p:spPr>
        <p:txBody>
          <a:bodyPr wrap="square" rtlCol="0">
            <a:spAutoFit/>
          </a:bodyPr>
          <a:lstStyle/>
          <a:p>
            <a:r>
              <a:rPr lang="en-US" sz="4000" b="1" dirty="0" smtClean="0">
                <a:solidFill>
                  <a:srgbClr val="FF0000"/>
                </a:solidFill>
              </a:rPr>
              <a:t>Joriy holatidagi sinov </a:t>
            </a:r>
            <a:endParaRPr lang="en-GB" sz="4000" b="1" dirty="0">
              <a:solidFill>
                <a:srgbClr val="FF0000"/>
              </a:solidFill>
            </a:endParaRPr>
          </a:p>
        </p:txBody>
      </p:sp>
    </p:spTree>
    <p:extLst>
      <p:ext uri="{BB962C8B-B14F-4D97-AF65-F5344CB8AC3E}">
        <p14:creationId xmlns:p14="http://schemas.microsoft.com/office/powerpoint/2010/main" val="10162805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rotWithShape="1">
          <a:blip r:embed="rId2"/>
          <a:srcRect l="10633" r="10884"/>
          <a:stretch/>
        </p:blipFill>
        <p:spPr>
          <a:xfrm>
            <a:off x="101600" y="31611"/>
            <a:ext cx="11988800" cy="6826389"/>
          </a:xfrm>
          <a:prstGeom prst="rect">
            <a:avLst/>
          </a:prstGeom>
        </p:spPr>
      </p:pic>
    </p:spTree>
    <p:extLst>
      <p:ext uri="{BB962C8B-B14F-4D97-AF65-F5344CB8AC3E}">
        <p14:creationId xmlns:p14="http://schemas.microsoft.com/office/powerpoint/2010/main" val="7563366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847573" y="167198"/>
            <a:ext cx="1572866" cy="553998"/>
          </a:xfrm>
          <a:prstGeom prst="rect">
            <a:avLst/>
          </a:prstGeom>
          <a:noFill/>
        </p:spPr>
        <p:txBody>
          <a:bodyPr wrap="none" rtlCol="0">
            <a:spAutoFit/>
          </a:bodyPr>
          <a:lstStyle/>
          <a:p>
            <a:r>
              <a:rPr lang="en-US" sz="3000" b="1" dirty="0" smtClean="0">
                <a:solidFill>
                  <a:srgbClr val="FF0000"/>
                </a:solidFill>
              </a:rPr>
              <a:t>Jamoa</a:t>
            </a:r>
            <a:r>
              <a:rPr lang="en-US" dirty="0" smtClean="0"/>
              <a:t> </a:t>
            </a:r>
            <a:endParaRPr lang="ru-RU" dirty="0"/>
          </a:p>
        </p:txBody>
      </p:sp>
      <p:pic>
        <p:nvPicPr>
          <p:cNvPr id="5" name="Рисунок 4"/>
          <p:cNvPicPr>
            <a:picLocks noChangeAspect="1"/>
          </p:cNvPicPr>
          <p:nvPr/>
        </p:nvPicPr>
        <p:blipFill rotWithShape="1">
          <a:blip r:embed="rId2">
            <a:extLst>
              <a:ext uri="{28A0092B-C50C-407E-A947-70E740481C1C}">
                <a14:useLocalDpi xmlns:a14="http://schemas.microsoft.com/office/drawing/2010/main" val="0"/>
              </a:ext>
            </a:extLst>
          </a:blip>
          <a:srcRect b="29416"/>
          <a:stretch/>
        </p:blipFill>
        <p:spPr>
          <a:xfrm>
            <a:off x="379844" y="1031003"/>
            <a:ext cx="1573647" cy="151561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6" name="TextBox 5"/>
          <p:cNvSpPr txBox="1"/>
          <p:nvPr/>
        </p:nvSpPr>
        <p:spPr>
          <a:xfrm flipH="1">
            <a:off x="2207082" y="934786"/>
            <a:ext cx="7310990" cy="2308324"/>
          </a:xfrm>
          <a:prstGeom prst="rect">
            <a:avLst/>
          </a:prstGeom>
          <a:noFill/>
        </p:spPr>
        <p:txBody>
          <a:bodyPr wrap="square" rtlCol="0">
            <a:spAutoFit/>
          </a:bodyPr>
          <a:lstStyle/>
          <a:p>
            <a:r>
              <a:rPr lang="en-US" b="1" dirty="0" smtClean="0">
                <a:solidFill>
                  <a:srgbClr val="FFFF00"/>
                </a:solidFill>
              </a:rPr>
              <a:t>Loyiha asoschisi :</a:t>
            </a:r>
          </a:p>
          <a:p>
            <a:r>
              <a:rPr lang="en-US" b="1" dirty="0" smtClean="0"/>
              <a:t> - Nodirbek Ro’ziyev  </a:t>
            </a:r>
          </a:p>
          <a:p>
            <a:r>
              <a:rPr lang="en-US" b="1" dirty="0" smtClean="0"/>
              <a:t> - 1995 yilda tug’ilgan</a:t>
            </a:r>
          </a:p>
          <a:p>
            <a:r>
              <a:rPr lang="en-US" b="1" dirty="0"/>
              <a:t> </a:t>
            </a:r>
            <a:r>
              <a:rPr lang="en-US" b="1" dirty="0" smtClean="0"/>
              <a:t>- Andijon mashinasozlik instituti</a:t>
            </a:r>
            <a:r>
              <a:rPr lang="en-US" b="1" dirty="0">
                <a:solidFill>
                  <a:srgbClr val="FF0000"/>
                </a:solidFill>
              </a:rPr>
              <a:t> </a:t>
            </a:r>
            <a:r>
              <a:rPr lang="en-US" b="1" dirty="0" smtClean="0"/>
              <a:t>(AndMI) , Robototexnika va   mexatronika mutaxassisligi </a:t>
            </a:r>
            <a:r>
              <a:rPr lang="en-US" b="1" dirty="0" smtClean="0">
                <a:solidFill>
                  <a:srgbClr val="FF0000"/>
                </a:solidFill>
              </a:rPr>
              <a:t>magistraturani</a:t>
            </a:r>
            <a:r>
              <a:rPr lang="en-US" b="1" dirty="0" smtClean="0"/>
              <a:t> tamomlagan.</a:t>
            </a:r>
          </a:p>
          <a:p>
            <a:r>
              <a:rPr lang="en-US" b="1" dirty="0" smtClean="0"/>
              <a:t>- Hozirda Andijon viloyat barkamol avlod bolalar maktabi robototexnika o’qituvchisi hamda</a:t>
            </a:r>
            <a:r>
              <a:rPr lang="en-US" b="1" dirty="0" smtClean="0">
                <a:solidFill>
                  <a:srgbClr val="FF0000"/>
                </a:solidFill>
              </a:rPr>
              <a:t> AndMI stajer tadqiqotchisi</a:t>
            </a:r>
          </a:p>
          <a:p>
            <a:r>
              <a:rPr lang="en-US" dirty="0" smtClean="0"/>
              <a:t> </a:t>
            </a:r>
            <a:endParaRPr lang="en-GB" dirty="0"/>
          </a:p>
        </p:txBody>
      </p:sp>
      <p:pic>
        <p:nvPicPr>
          <p:cNvPr id="7" name="Рисунок 6"/>
          <p:cNvPicPr>
            <a:picLocks noChangeAspect="1"/>
          </p:cNvPicPr>
          <p:nvPr/>
        </p:nvPicPr>
        <p:blipFill>
          <a:blip r:embed="rId3"/>
          <a:stretch>
            <a:fillRect/>
          </a:stretch>
        </p:blipFill>
        <p:spPr>
          <a:xfrm>
            <a:off x="346365" y="3075697"/>
            <a:ext cx="1607126" cy="1691190"/>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
        <p:nvSpPr>
          <p:cNvPr id="8" name="TextBox 7"/>
          <p:cNvSpPr txBox="1"/>
          <p:nvPr/>
        </p:nvSpPr>
        <p:spPr>
          <a:xfrm flipH="1">
            <a:off x="2345568" y="3075691"/>
            <a:ext cx="6091845" cy="2031325"/>
          </a:xfrm>
          <a:prstGeom prst="rect">
            <a:avLst/>
          </a:prstGeom>
          <a:noFill/>
        </p:spPr>
        <p:txBody>
          <a:bodyPr wrap="square" rtlCol="0">
            <a:spAutoFit/>
          </a:bodyPr>
          <a:lstStyle/>
          <a:p>
            <a:r>
              <a:rPr lang="en-US" b="1" dirty="0" smtClean="0">
                <a:solidFill>
                  <a:srgbClr val="FFFF00"/>
                </a:solidFill>
              </a:rPr>
              <a:t>Dasturchi :</a:t>
            </a:r>
          </a:p>
          <a:p>
            <a:pPr marL="285750" indent="-285750">
              <a:buFontTx/>
              <a:buChar char="-"/>
            </a:pPr>
            <a:r>
              <a:rPr lang="en-GB" b="1" dirty="0" smtClean="0"/>
              <a:t>Tohirjon Ismoilov</a:t>
            </a:r>
          </a:p>
          <a:p>
            <a:pPr marL="285750" indent="-285750">
              <a:buFontTx/>
              <a:buChar char="-"/>
            </a:pPr>
            <a:r>
              <a:rPr lang="en-US" b="1" dirty="0" smtClean="0"/>
              <a:t>2001 yil tug’ilgan</a:t>
            </a:r>
          </a:p>
          <a:p>
            <a:pPr marL="285750" indent="-285750">
              <a:buFontTx/>
              <a:buChar char="-"/>
            </a:pPr>
            <a:r>
              <a:rPr lang="en-US" b="1" dirty="0">
                <a:solidFill>
                  <a:srgbClr val="FF0000"/>
                </a:solidFill>
              </a:rPr>
              <a:t>Polsha davlati , Vistula </a:t>
            </a:r>
            <a:r>
              <a:rPr lang="en-US" b="1" dirty="0" smtClean="0">
                <a:solidFill>
                  <a:srgbClr val="FF0000"/>
                </a:solidFill>
              </a:rPr>
              <a:t>universiteti</a:t>
            </a:r>
            <a:r>
              <a:rPr lang="en-US" b="1" dirty="0" smtClean="0"/>
              <a:t>, komputer muhandisligi yo’nalishini tamomlagan.</a:t>
            </a:r>
          </a:p>
          <a:p>
            <a:pPr marL="285750" indent="-285750">
              <a:buFontTx/>
              <a:buChar char="-"/>
            </a:pPr>
            <a:r>
              <a:rPr lang="en-US" b="1" dirty="0" smtClean="0"/>
              <a:t>Hozirda Asaka tuman barkamol avlod bolalar maktabi IT o’qituvchisi</a:t>
            </a:r>
            <a:endParaRPr lang="en-GB" b="1" dirty="0"/>
          </a:p>
        </p:txBody>
      </p:sp>
      <p:sp>
        <p:nvSpPr>
          <p:cNvPr id="11" name="TextBox 10"/>
          <p:cNvSpPr txBox="1"/>
          <p:nvPr/>
        </p:nvSpPr>
        <p:spPr>
          <a:xfrm flipH="1">
            <a:off x="2563649" y="5148581"/>
            <a:ext cx="7217659" cy="1477328"/>
          </a:xfrm>
          <a:prstGeom prst="rect">
            <a:avLst/>
          </a:prstGeom>
          <a:noFill/>
        </p:spPr>
        <p:txBody>
          <a:bodyPr wrap="square" rtlCol="0">
            <a:spAutoFit/>
          </a:bodyPr>
          <a:lstStyle/>
          <a:p>
            <a:r>
              <a:rPr lang="en-US" b="1" dirty="0" smtClean="0">
                <a:solidFill>
                  <a:srgbClr val="FFFF00"/>
                </a:solidFill>
              </a:rPr>
              <a:t>Texnik muhandis , dasturchi:</a:t>
            </a:r>
          </a:p>
          <a:p>
            <a:pPr marL="285750" indent="-285750">
              <a:buFontTx/>
              <a:buChar char="-"/>
            </a:pPr>
            <a:r>
              <a:rPr lang="en-US" b="1" dirty="0" smtClean="0"/>
              <a:t>Kimsanboyev Nodirbek</a:t>
            </a:r>
            <a:endParaRPr lang="en-US" b="1" dirty="0" smtClean="0"/>
          </a:p>
          <a:p>
            <a:pPr marL="285750" indent="-285750">
              <a:buFontTx/>
              <a:buChar char="-"/>
            </a:pPr>
            <a:r>
              <a:rPr lang="en-US" b="1" dirty="0" smtClean="0"/>
              <a:t>1995</a:t>
            </a:r>
            <a:r>
              <a:rPr lang="en-US" b="1" dirty="0" smtClean="0"/>
              <a:t>-yil </a:t>
            </a:r>
            <a:r>
              <a:rPr lang="en-US" b="1" dirty="0" smtClean="0"/>
              <a:t>tug’ilgan</a:t>
            </a:r>
          </a:p>
          <a:p>
            <a:r>
              <a:rPr lang="en-US" b="1" dirty="0" smtClean="0"/>
              <a:t>-  Andijon </a:t>
            </a:r>
            <a:r>
              <a:rPr lang="en-US" b="1" dirty="0"/>
              <a:t>mashinasozlik instituti</a:t>
            </a:r>
            <a:r>
              <a:rPr lang="en-US" b="1" dirty="0">
                <a:solidFill>
                  <a:srgbClr val="FF0000"/>
                </a:solidFill>
              </a:rPr>
              <a:t> </a:t>
            </a:r>
            <a:r>
              <a:rPr lang="en-US" b="1" dirty="0"/>
              <a:t>(AndMI) , Robototexnika va   mexatronika mutaxassisligi </a:t>
            </a:r>
            <a:r>
              <a:rPr lang="en-US" b="1" dirty="0" smtClean="0">
                <a:solidFill>
                  <a:srgbClr val="FF0000"/>
                </a:solidFill>
              </a:rPr>
              <a:t>doktaranti</a:t>
            </a:r>
            <a:r>
              <a:rPr lang="en-US" b="1" dirty="0" smtClean="0"/>
              <a:t> hamda o’qituvchisi.</a:t>
            </a:r>
            <a:endParaRPr lang="en-US" b="1" dirty="0"/>
          </a:p>
        </p:txBody>
      </p:sp>
      <p:pic>
        <p:nvPicPr>
          <p:cNvPr id="2" name="Рисунок 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24624" y="5173914"/>
            <a:ext cx="1628868" cy="1628868"/>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2351127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2208212" y="1034143"/>
            <a:ext cx="8534400" cy="3615267"/>
          </a:xfrm>
        </p:spPr>
        <p:txBody>
          <a:bodyPr/>
          <a:lstStyle/>
          <a:p>
            <a:pPr>
              <a:buNone/>
            </a:pPr>
            <a:r>
              <a:rPr lang="en-US" dirty="0" smtClean="0"/>
              <a:t>     </a:t>
            </a:r>
            <a:r>
              <a:rPr lang="en-US" sz="4000" b="1" dirty="0" smtClean="0">
                <a:solidFill>
                  <a:srgbClr val="FFFF00"/>
                </a:solidFill>
              </a:rPr>
              <a:t>E’TIBORINGIZ UCHUN RAHMAT !</a:t>
            </a:r>
            <a:endParaRPr lang="ru-RU" sz="4000" b="1" dirty="0">
              <a:solidFill>
                <a:srgbClr val="FFFF00"/>
              </a:solidFill>
            </a:endParaRPr>
          </a:p>
        </p:txBody>
      </p:sp>
      <p:sp>
        <p:nvSpPr>
          <p:cNvPr id="2" name="TextBox 1"/>
          <p:cNvSpPr txBox="1"/>
          <p:nvPr/>
        </p:nvSpPr>
        <p:spPr>
          <a:xfrm>
            <a:off x="3297383" y="6137564"/>
            <a:ext cx="8617527" cy="369332"/>
          </a:xfrm>
          <a:prstGeom prst="rect">
            <a:avLst/>
          </a:prstGeom>
          <a:noFill/>
        </p:spPr>
        <p:txBody>
          <a:bodyPr wrap="square" rtlCol="0">
            <a:spAutoFit/>
          </a:bodyPr>
          <a:lstStyle/>
          <a:p>
            <a:r>
              <a:rPr lang="en-US" dirty="0" smtClean="0"/>
              <a:t>Aloqa uchun : +998 94 212 14 48    ,  + 998 99 430 14 48</a:t>
            </a:r>
            <a:endParaRPr lang="en-GB"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754550" y="3019017"/>
            <a:ext cx="5162673" cy="1507067"/>
          </a:xfrm>
        </p:spPr>
        <p:txBody>
          <a:bodyPr>
            <a:noAutofit/>
          </a:bodyPr>
          <a:lstStyle/>
          <a:p>
            <a:pPr algn="just">
              <a:lnSpc>
                <a:spcPct val="150000"/>
              </a:lnSpc>
            </a:pPr>
            <a:r>
              <a:rPr lang="uz-Cyrl-UZ" sz="1900" b="1" cap="none" dirty="0" smtClean="0"/>
              <a:t>Respublikamizda  hozirgi kunda </a:t>
            </a:r>
            <a:r>
              <a:rPr lang="en-US" sz="1900" b="1" cap="none" dirty="0" smtClean="0"/>
              <a:t>ta’limda qo’llaniladigan </a:t>
            </a:r>
            <a:r>
              <a:rPr lang="en-US" sz="1900" b="1" cap="none" dirty="0" smtClean="0">
                <a:solidFill>
                  <a:schemeClr val="accent6"/>
                </a:solidFill>
              </a:rPr>
              <a:t>innovatsion ped texnologiyalarga </a:t>
            </a:r>
            <a:r>
              <a:rPr lang="en-US" sz="1900" b="1" cap="none" dirty="0" smtClean="0"/>
              <a:t>bo’lgan talab  ortib bormoqda. </a:t>
            </a:r>
            <a:r>
              <a:rPr lang="en-US" sz="1900" b="1" cap="none" dirty="0" err="1" smtClean="0"/>
              <a:t>Shulardan</a:t>
            </a:r>
            <a:r>
              <a:rPr lang="en-US" sz="1900" b="1" cap="none" dirty="0" smtClean="0"/>
              <a:t> </a:t>
            </a:r>
            <a:r>
              <a:rPr lang="en-US" sz="1900" b="1" cap="none" dirty="0" err="1" smtClean="0"/>
              <a:t>biri</a:t>
            </a:r>
            <a:r>
              <a:rPr lang="en-US" sz="1900" b="1" cap="none" dirty="0" smtClean="0"/>
              <a:t> </a:t>
            </a:r>
            <a:r>
              <a:rPr lang="en-US" sz="1900" b="1" cap="none" dirty="0" err="1" smtClean="0"/>
              <a:t>dars</a:t>
            </a:r>
            <a:r>
              <a:rPr lang="en-US" sz="1900" b="1" cap="none" dirty="0" smtClean="0"/>
              <a:t> </a:t>
            </a:r>
            <a:r>
              <a:rPr lang="en-US" sz="1900" b="1" cap="none" dirty="0" err="1" smtClean="0"/>
              <a:t>jarayoniga</a:t>
            </a:r>
            <a:r>
              <a:rPr lang="en-US" sz="1900" b="1" cap="none" dirty="0" smtClean="0"/>
              <a:t> </a:t>
            </a:r>
            <a:r>
              <a:rPr lang="en-US" sz="1900" b="1" cap="none" dirty="0" err="1" smtClean="0">
                <a:solidFill>
                  <a:srgbClr val="FFFF00"/>
                </a:solidFill>
              </a:rPr>
              <a:t>sun’iy</a:t>
            </a:r>
            <a:r>
              <a:rPr lang="en-US" sz="1900" b="1" cap="none" dirty="0" smtClean="0">
                <a:solidFill>
                  <a:srgbClr val="FFFF00"/>
                </a:solidFill>
              </a:rPr>
              <a:t> </a:t>
            </a:r>
            <a:r>
              <a:rPr lang="en-US" sz="1900" b="1" cap="none" dirty="0" err="1" smtClean="0">
                <a:solidFill>
                  <a:srgbClr val="FFFF00"/>
                </a:solidFill>
              </a:rPr>
              <a:t>intelektga</a:t>
            </a:r>
            <a:r>
              <a:rPr lang="en-US" sz="1900" b="1" cap="none" dirty="0" smtClean="0">
                <a:solidFill>
                  <a:srgbClr val="FFFF00"/>
                </a:solidFill>
              </a:rPr>
              <a:t> </a:t>
            </a:r>
            <a:r>
              <a:rPr lang="en-US" sz="1900" b="1" cap="none" dirty="0" err="1" smtClean="0">
                <a:solidFill>
                  <a:srgbClr val="FFFF00"/>
                </a:solidFill>
              </a:rPr>
              <a:t>ega</a:t>
            </a:r>
            <a:r>
              <a:rPr lang="en-US" sz="1900" b="1" cap="none" dirty="0" smtClean="0">
                <a:solidFill>
                  <a:srgbClr val="FFFF00"/>
                </a:solidFill>
              </a:rPr>
              <a:t> </a:t>
            </a:r>
            <a:r>
              <a:rPr lang="en-US" sz="1900" b="1" cap="none" dirty="0" err="1" smtClean="0"/>
              <a:t>bo’lgan</a:t>
            </a:r>
            <a:r>
              <a:rPr lang="en-US" sz="1900" b="1" cap="none" dirty="0" smtClean="0"/>
              <a:t> </a:t>
            </a:r>
            <a:r>
              <a:rPr lang="en-US" sz="1900" b="1" cap="none" dirty="0" err="1" smtClean="0"/>
              <a:t>robotlarni</a:t>
            </a:r>
            <a:r>
              <a:rPr lang="en-US" sz="1900" b="1" cap="none" dirty="0" smtClean="0"/>
              <a:t> </a:t>
            </a:r>
            <a:r>
              <a:rPr lang="en-US" sz="1900" b="1" cap="none" dirty="0" err="1" smtClean="0"/>
              <a:t>qo’llash</a:t>
            </a:r>
            <a:r>
              <a:rPr lang="en-US" sz="1900" b="1" cap="none" dirty="0" smtClean="0"/>
              <a:t> </a:t>
            </a:r>
            <a:r>
              <a:rPr lang="en-US" sz="1900" b="1" cap="none" dirty="0" err="1" smtClean="0"/>
              <a:t>hisoblanadi</a:t>
            </a:r>
            <a:r>
              <a:rPr lang="en-US" sz="1900" b="1" cap="none" dirty="0" smtClean="0"/>
              <a:t>.   </a:t>
            </a:r>
            <a:r>
              <a:rPr lang="uz-Cyrl-UZ" sz="1900" b="1" cap="none" dirty="0" smtClean="0"/>
              <a:t>Shu kungacha </a:t>
            </a:r>
            <a:r>
              <a:rPr lang="en-US" sz="1900" b="1" cap="none" dirty="0" err="1" smtClean="0"/>
              <a:t>mamalakatimizda</a:t>
            </a:r>
            <a:r>
              <a:rPr lang="en-US" sz="1900" b="1" cap="none" dirty="0" smtClean="0"/>
              <a:t> </a:t>
            </a:r>
            <a:r>
              <a:rPr lang="en-US" sz="1900" b="1" cap="none" dirty="0" err="1" smtClean="0"/>
              <a:t>fanlarni</a:t>
            </a:r>
            <a:r>
              <a:rPr lang="uz-Cyrl-UZ" sz="1900" b="1" cap="none" dirty="0" smtClean="0"/>
              <a:t> o‘rgatuvchi turli xil </a:t>
            </a:r>
            <a:r>
              <a:rPr lang="en-US" sz="1900" b="1" cap="none" dirty="0" err="1" smtClean="0"/>
              <a:t>mobil</a:t>
            </a:r>
            <a:r>
              <a:rPr lang="en-US" sz="1900" b="1" cap="none" dirty="0" smtClean="0"/>
              <a:t> </a:t>
            </a:r>
            <a:r>
              <a:rPr lang="uz-Cyrl-UZ" sz="1900" b="1" cap="none" dirty="0" smtClean="0"/>
              <a:t>dasturlar, </a:t>
            </a:r>
            <a:r>
              <a:rPr lang="en-US" sz="1900" b="1" cap="none" dirty="0" err="1" smtClean="0"/>
              <a:t>saytlar</a:t>
            </a:r>
            <a:r>
              <a:rPr lang="uz-Cyrl-UZ" sz="1900" b="1" cap="none" dirty="0" smtClean="0"/>
              <a:t> yaratilgan lekin</a:t>
            </a:r>
            <a:r>
              <a:rPr lang="en-US" sz="1900" b="1" cap="none" dirty="0" smtClean="0"/>
              <a:t>, </a:t>
            </a:r>
            <a:r>
              <a:rPr lang="en-US" sz="1900" b="1" cap="none" dirty="0" err="1" smtClean="0">
                <a:solidFill>
                  <a:srgbClr val="FFFF00"/>
                </a:solidFill>
              </a:rPr>
              <a:t>fanlarni</a:t>
            </a:r>
            <a:r>
              <a:rPr lang="uz-Cyrl-UZ" sz="1900" b="1" cap="none" dirty="0" smtClean="0">
                <a:solidFill>
                  <a:srgbClr val="FFFF00"/>
                </a:solidFill>
              </a:rPr>
              <a:t> innovatsion tarzda o‘rgatu</a:t>
            </a:r>
            <a:r>
              <a:rPr lang="en-US" sz="1900" b="1" cap="none" dirty="0" smtClean="0">
                <a:solidFill>
                  <a:srgbClr val="FFFF00"/>
                </a:solidFill>
              </a:rPr>
              <a:t>v</a:t>
            </a:r>
            <a:r>
              <a:rPr lang="uz-Cyrl-UZ" sz="1900" b="1" cap="none" dirty="0" smtClean="0">
                <a:solidFill>
                  <a:srgbClr val="FFFF00"/>
                </a:solidFill>
              </a:rPr>
              <a:t>chi </a:t>
            </a:r>
            <a:r>
              <a:rPr lang="en-US" sz="1900" b="1" cap="none" dirty="0" err="1" smtClean="0">
                <a:solidFill>
                  <a:srgbClr val="FFFF00"/>
                </a:solidFill>
              </a:rPr>
              <a:t>ped</a:t>
            </a:r>
            <a:r>
              <a:rPr lang="en-US" sz="1900" b="1" cap="none" dirty="0" smtClean="0">
                <a:solidFill>
                  <a:srgbClr val="FFFF00"/>
                </a:solidFill>
              </a:rPr>
              <a:t> </a:t>
            </a:r>
            <a:r>
              <a:rPr lang="en-US" sz="1900" b="1" cap="none" dirty="0" err="1" smtClean="0">
                <a:solidFill>
                  <a:srgbClr val="FFFF00"/>
                </a:solidFill>
              </a:rPr>
              <a:t>texnologik</a:t>
            </a:r>
            <a:r>
              <a:rPr lang="en-US" sz="1900" b="1" cap="none" dirty="0" smtClean="0">
                <a:solidFill>
                  <a:srgbClr val="FFFF00"/>
                </a:solidFill>
              </a:rPr>
              <a:t> </a:t>
            </a:r>
            <a:r>
              <a:rPr lang="uz-Cyrl-UZ" sz="1900" b="1" cap="none" dirty="0" smtClean="0">
                <a:solidFill>
                  <a:srgbClr val="FFFF00"/>
                </a:solidFill>
              </a:rPr>
              <a:t>robotlar </a:t>
            </a:r>
            <a:r>
              <a:rPr lang="uz-Cyrl-UZ" sz="1900" b="1" cap="none" dirty="0" smtClean="0"/>
              <a:t>ishlab chiqish</a:t>
            </a:r>
            <a:r>
              <a:rPr lang="en-US" sz="1900" b="1" cap="none" dirty="0" err="1" smtClean="0"/>
              <a:t>ga</a:t>
            </a:r>
            <a:r>
              <a:rPr lang="en-US" sz="1900" b="1" cap="none" dirty="0" smtClean="0"/>
              <a:t> </a:t>
            </a:r>
            <a:r>
              <a:rPr lang="en-US" sz="1900" b="1" cap="none" dirty="0" err="1" smtClean="0"/>
              <a:t>yetarlicha</a:t>
            </a:r>
            <a:r>
              <a:rPr lang="en-US" sz="1900" b="1" cap="none" dirty="0" smtClean="0"/>
              <a:t> </a:t>
            </a:r>
            <a:r>
              <a:rPr lang="en-US" sz="1900" b="1" cap="none" dirty="0" err="1" smtClean="0"/>
              <a:t>e’tibor</a:t>
            </a:r>
            <a:r>
              <a:rPr lang="en-US" sz="1900" b="1" cap="none" dirty="0" smtClean="0"/>
              <a:t> </a:t>
            </a:r>
            <a:r>
              <a:rPr lang="en-US" sz="1900" b="1" cap="none" dirty="0" err="1" smtClean="0"/>
              <a:t>qaratilmagan</a:t>
            </a:r>
            <a:r>
              <a:rPr lang="uz-Cyrl-UZ" sz="1900" b="1" cap="none" dirty="0" smtClean="0"/>
              <a:t>. </a:t>
            </a:r>
            <a:r>
              <a:rPr lang="en-US" sz="1900" b="1" cap="none" dirty="0" smtClean="0"/>
              <a:t>Bu esa o’z navbatida bolalarni dars jarayoniga qiziqishini oshirishga hizmat qiladi.</a:t>
            </a:r>
            <a:endParaRPr lang="en-US" sz="1900" b="1" cap="none" dirty="0"/>
          </a:p>
        </p:txBody>
      </p:sp>
      <p:sp>
        <p:nvSpPr>
          <p:cNvPr id="3" name="Объект 2"/>
          <p:cNvSpPr>
            <a:spLocks noGrp="1"/>
          </p:cNvSpPr>
          <p:nvPr>
            <p:ph idx="1"/>
          </p:nvPr>
        </p:nvSpPr>
        <p:spPr>
          <a:xfrm>
            <a:off x="3858235" y="61546"/>
            <a:ext cx="8534400" cy="1056705"/>
          </a:xfrm>
        </p:spPr>
        <p:txBody>
          <a:bodyPr>
            <a:normAutofit/>
          </a:bodyPr>
          <a:lstStyle/>
          <a:p>
            <a:pPr marL="0" indent="0">
              <a:buNone/>
            </a:pPr>
            <a:r>
              <a:rPr lang="en-US" sz="3400" b="1" smtClean="0">
                <a:solidFill>
                  <a:schemeClr val="accent6"/>
                </a:solidFill>
              </a:rPr>
              <a:t>LOYIHA MAQSADI </a:t>
            </a:r>
            <a:endParaRPr lang="en-US" sz="3400" b="1">
              <a:solidFill>
                <a:schemeClr val="accent6"/>
              </a:solidFill>
            </a:endParaRPr>
          </a:p>
        </p:txBody>
      </p:sp>
      <p:pic>
        <p:nvPicPr>
          <p:cNvPr id="1026" name="Picture 2" descr="The social robot teach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56839" y="1443566"/>
            <a:ext cx="5434073" cy="4526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047836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1645004" y="-276045"/>
            <a:ext cx="11775494" cy="1336667"/>
          </a:xfrm>
        </p:spPr>
        <p:txBody>
          <a:bodyPr>
            <a:normAutofit/>
          </a:bodyPr>
          <a:lstStyle/>
          <a:p>
            <a:r>
              <a:rPr lang="en-US" b="1" dirty="0" smtClean="0">
                <a:solidFill>
                  <a:schemeClr val="accent6"/>
                </a:solidFill>
              </a:rPr>
              <a:t>							                </a:t>
            </a:r>
            <a:r>
              <a:rPr lang="uz-Cyrl-UZ" b="1" dirty="0" smtClean="0">
                <a:solidFill>
                  <a:schemeClr val="accent6"/>
                </a:solidFill>
              </a:rPr>
              <a:t>Robot</a:t>
            </a:r>
            <a:r>
              <a:rPr lang="en-US" b="1" dirty="0" smtClean="0">
                <a:solidFill>
                  <a:schemeClr val="accent6"/>
                </a:solidFill>
              </a:rPr>
              <a:t> nima qila oladi ?</a:t>
            </a:r>
            <a:endParaRPr lang="ru-RU" dirty="0"/>
          </a:p>
        </p:txBody>
      </p:sp>
      <p:sp>
        <p:nvSpPr>
          <p:cNvPr id="6" name="TextBox 5"/>
          <p:cNvSpPr txBox="1"/>
          <p:nvPr/>
        </p:nvSpPr>
        <p:spPr>
          <a:xfrm flipH="1">
            <a:off x="1189663" y="791730"/>
            <a:ext cx="3202228" cy="477054"/>
          </a:xfrm>
          <a:prstGeom prst="rect">
            <a:avLst/>
          </a:prstGeom>
          <a:noFill/>
        </p:spPr>
        <p:txBody>
          <a:bodyPr wrap="square" rtlCol="0">
            <a:spAutoFit/>
          </a:bodyPr>
          <a:lstStyle/>
          <a:p>
            <a:r>
              <a:rPr lang="en-US" sz="2500" b="1" dirty="0" smtClean="0">
                <a:ln w="13462">
                  <a:solidFill>
                    <a:srgbClr val="FFC000"/>
                  </a:solidFill>
                  <a:prstDash val="solid"/>
                </a:ln>
                <a:solidFill>
                  <a:schemeClr val="tx1">
                    <a:lumMod val="85000"/>
                    <a:lumOff val="15000"/>
                  </a:schemeClr>
                </a:solidFill>
                <a:effectLst>
                  <a:outerShdw dist="38100" dir="2700000" algn="bl" rotWithShape="0">
                    <a:schemeClr val="accent5"/>
                  </a:outerShdw>
                </a:effectLst>
              </a:rPr>
              <a:t>Hozirgi bosqichda :</a:t>
            </a:r>
            <a:endParaRPr lang="en-GB" sz="2500" b="1" dirty="0">
              <a:ln w="13462">
                <a:solidFill>
                  <a:srgbClr val="FFC000"/>
                </a:solidFill>
                <a:prstDash val="solid"/>
              </a:ln>
              <a:solidFill>
                <a:schemeClr val="tx1">
                  <a:lumMod val="85000"/>
                  <a:lumOff val="15000"/>
                </a:schemeClr>
              </a:solidFill>
              <a:effectLst>
                <a:outerShdw dist="38100" dir="2700000" algn="bl" rotWithShape="0">
                  <a:schemeClr val="accent5"/>
                </a:outerShdw>
              </a:effectLst>
            </a:endParaRPr>
          </a:p>
        </p:txBody>
      </p:sp>
      <p:sp>
        <p:nvSpPr>
          <p:cNvPr id="8" name="TextBox 7"/>
          <p:cNvSpPr txBox="1"/>
          <p:nvPr/>
        </p:nvSpPr>
        <p:spPr>
          <a:xfrm flipH="1">
            <a:off x="7405038" y="822095"/>
            <a:ext cx="3053080" cy="477054"/>
          </a:xfrm>
          <a:prstGeom prst="rect">
            <a:avLst/>
          </a:prstGeom>
          <a:noFill/>
        </p:spPr>
        <p:txBody>
          <a:bodyPr wrap="square" rtlCol="0">
            <a:spAutoFit/>
          </a:bodyPr>
          <a:lstStyle/>
          <a:p>
            <a:r>
              <a:rPr lang="en-US" sz="2500" b="1" dirty="0" smtClean="0">
                <a:ln w="13462">
                  <a:solidFill>
                    <a:srgbClr val="FFC000"/>
                  </a:solidFill>
                  <a:prstDash val="solid"/>
                </a:ln>
                <a:solidFill>
                  <a:schemeClr val="tx1">
                    <a:lumMod val="85000"/>
                    <a:lumOff val="15000"/>
                  </a:schemeClr>
                </a:solidFill>
                <a:effectLst>
                  <a:outerShdw dist="38100" dir="2700000" algn="bl" rotWithShape="0">
                    <a:schemeClr val="accent5"/>
                  </a:outerShdw>
                </a:effectLst>
              </a:rPr>
              <a:t>Keyingi rejalar :</a:t>
            </a:r>
            <a:endParaRPr lang="en-GB" sz="2500" b="1" dirty="0">
              <a:ln w="13462">
                <a:solidFill>
                  <a:srgbClr val="FFC000"/>
                </a:solidFill>
                <a:prstDash val="solid"/>
              </a:ln>
              <a:solidFill>
                <a:schemeClr val="tx1">
                  <a:lumMod val="85000"/>
                  <a:lumOff val="15000"/>
                </a:schemeClr>
              </a:solidFill>
              <a:effectLst>
                <a:outerShdw dist="38100" dir="2700000" algn="bl" rotWithShape="0">
                  <a:schemeClr val="accent5"/>
                </a:outerShdw>
              </a:effectLst>
            </a:endParaRPr>
          </a:p>
        </p:txBody>
      </p:sp>
      <p:graphicFrame>
        <p:nvGraphicFramePr>
          <p:cNvPr id="12" name="Схема 11"/>
          <p:cNvGraphicFramePr/>
          <p:nvPr>
            <p:extLst>
              <p:ext uri="{D42A27DB-BD31-4B8C-83A1-F6EECF244321}">
                <p14:modId xmlns:p14="http://schemas.microsoft.com/office/powerpoint/2010/main" val="3608283830"/>
              </p:ext>
            </p:extLst>
          </p:nvPr>
        </p:nvGraphicFramePr>
        <p:xfrm>
          <a:off x="0" y="1628617"/>
          <a:ext cx="7183370" cy="486954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6" name="Схема 15"/>
          <p:cNvGraphicFramePr/>
          <p:nvPr>
            <p:extLst>
              <p:ext uri="{D42A27DB-BD31-4B8C-83A1-F6EECF244321}">
                <p14:modId xmlns:p14="http://schemas.microsoft.com/office/powerpoint/2010/main" val="3667269774"/>
              </p:ext>
            </p:extLst>
          </p:nvPr>
        </p:nvGraphicFramePr>
        <p:xfrm>
          <a:off x="6819795" y="1680472"/>
          <a:ext cx="5740400" cy="435982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Рисунок 3"/>
          <p:cNvPicPr>
            <a:picLocks noChangeAspect="1"/>
          </p:cNvPicPr>
          <p:nvPr/>
        </p:nvPicPr>
        <p:blipFill>
          <a:blip r:embed="rId3"/>
          <a:stretch>
            <a:fillRect/>
          </a:stretch>
        </p:blipFill>
        <p:spPr>
          <a:xfrm>
            <a:off x="2819401" y="689754"/>
            <a:ext cx="6343650" cy="6168246"/>
          </a:xfrm>
          <a:prstGeom prst="rect">
            <a:avLst/>
          </a:prstGeom>
        </p:spPr>
      </p:pic>
      <p:sp>
        <p:nvSpPr>
          <p:cNvPr id="6" name="Rectangle 15"/>
          <p:cNvSpPr>
            <a:spLocks noChangeArrowheads="1"/>
          </p:cNvSpPr>
          <p:nvPr/>
        </p:nvSpPr>
        <p:spPr bwMode="auto">
          <a:xfrm>
            <a:off x="2328435" y="95963"/>
            <a:ext cx="8352928" cy="432048"/>
          </a:xfrm>
          <a:prstGeom prst="rect">
            <a:avLst/>
          </a:prstGeom>
          <a:solidFill>
            <a:schemeClr val="accent1"/>
          </a:solidFill>
          <a:ln>
            <a:solidFill>
              <a:schemeClr val="accent3"/>
            </a:solidFill>
            <a:headEnd/>
            <a:tailEnd/>
          </a:ln>
        </p:spPr>
        <p:style>
          <a:lnRef idx="1">
            <a:schemeClr val="accent4"/>
          </a:lnRef>
          <a:fillRef idx="2">
            <a:schemeClr val="accent4"/>
          </a:fillRef>
          <a:effectRef idx="1">
            <a:schemeClr val="accent4"/>
          </a:effectRef>
          <a:fontRef idx="minor">
            <a:schemeClr val="dk1"/>
          </a:fontRef>
        </p:style>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a:defRPr/>
            </a:pPr>
            <a:r>
              <a:rPr lang="en-US" sz="2400" b="1" dirty="0" smtClean="0">
                <a:solidFill>
                  <a:srgbClr val="FF0000"/>
                </a:solidFill>
                <a:latin typeface="Times New Roman" pitchFamily="18" charset="0"/>
                <a:ea typeface="Batang" pitchFamily="18" charset="-127"/>
              </a:rPr>
              <a:t>Robot </a:t>
            </a:r>
            <a:r>
              <a:rPr lang="en-US" sz="2400" b="1" dirty="0" err="1" smtClean="0">
                <a:solidFill>
                  <a:srgbClr val="FF0000"/>
                </a:solidFill>
                <a:latin typeface="Times New Roman" pitchFamily="18" charset="0"/>
                <a:ea typeface="Batang" pitchFamily="18" charset="-127"/>
              </a:rPr>
              <a:t>boshqaruvi</a:t>
            </a:r>
            <a:r>
              <a:rPr lang="en-US" sz="2400" b="1" dirty="0" smtClean="0">
                <a:solidFill>
                  <a:srgbClr val="FF0000"/>
                </a:solidFill>
                <a:latin typeface="Times New Roman" pitchFamily="18" charset="0"/>
                <a:ea typeface="Batang" pitchFamily="18" charset="-127"/>
              </a:rPr>
              <a:t> </a:t>
            </a:r>
            <a:r>
              <a:rPr lang="en-US" sz="2400" b="1" dirty="0" err="1" smtClean="0">
                <a:solidFill>
                  <a:srgbClr val="FF0000"/>
                </a:solidFill>
                <a:latin typeface="Times New Roman" pitchFamily="18" charset="0"/>
                <a:ea typeface="Batang" pitchFamily="18" charset="-127"/>
              </a:rPr>
              <a:t>algoritmi</a:t>
            </a:r>
            <a:endParaRPr lang="uz-Cyrl-UZ" sz="2400" dirty="0">
              <a:solidFill>
                <a:srgbClr val="FF0000"/>
              </a:solidFill>
              <a:latin typeface="Times New Roman" pitchFamily="18" charset="0"/>
            </a:endParaRPr>
          </a:p>
        </p:txBody>
      </p:sp>
    </p:spTree>
    <p:extLst>
      <p:ext uri="{BB962C8B-B14F-4D97-AF65-F5344CB8AC3E}">
        <p14:creationId xmlns:p14="http://schemas.microsoft.com/office/powerpoint/2010/main" val="224784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Рисунок 5"/>
          <p:cNvPicPr>
            <a:picLocks noChangeAspect="1"/>
          </p:cNvPicPr>
          <p:nvPr/>
        </p:nvPicPr>
        <p:blipFill rotWithShape="1">
          <a:blip r:embed="rId2"/>
          <a:srcRect l="35397" t="19630" r="41984" b="17584"/>
          <a:stretch/>
        </p:blipFill>
        <p:spPr>
          <a:xfrm>
            <a:off x="1580954" y="1202575"/>
            <a:ext cx="4038181" cy="5525628"/>
          </a:xfrm>
          <a:prstGeom prst="rect">
            <a:avLst/>
          </a:prstGeom>
        </p:spPr>
      </p:pic>
      <p:sp>
        <p:nvSpPr>
          <p:cNvPr id="8" name="Text Box 26"/>
          <p:cNvSpPr txBox="1">
            <a:spLocks noChangeArrowheads="1"/>
          </p:cNvSpPr>
          <p:nvPr/>
        </p:nvSpPr>
        <p:spPr bwMode="auto">
          <a:xfrm>
            <a:off x="1017827" y="315787"/>
            <a:ext cx="1513808" cy="640667"/>
          </a:xfrm>
          <a:prstGeom prst="diamond">
            <a:avLst/>
          </a:prstGeom>
          <a:solidFill>
            <a:schemeClr val="accent1"/>
          </a:solidFill>
          <a:ln>
            <a:solidFill>
              <a:srgbClr val="FF0000"/>
            </a:solidFill>
            <a:headEnd/>
            <a:tailEnd/>
          </a:ln>
        </p:spPr>
        <p:style>
          <a:lnRef idx="1">
            <a:schemeClr val="accent4"/>
          </a:lnRef>
          <a:fillRef idx="2">
            <a:schemeClr val="accent4"/>
          </a:fillRef>
          <a:effectRef idx="1">
            <a:schemeClr val="accent4"/>
          </a:effectRef>
          <a:fontRef idx="minor">
            <a:schemeClr val="dk1"/>
          </a:fontRef>
        </p:style>
        <p:txBody>
          <a:bodyPr anchor="ctr"/>
          <a:lstStyle>
            <a:lvl1pPr>
              <a:defRPr>
                <a:solidFill>
                  <a:schemeClr val="tx1"/>
                </a:solidFill>
                <a:latin typeface="Times New Roman" panose="02020603050405020304" pitchFamily="18" charset="0"/>
                <a:cs typeface="Arial" panose="020B0604020202020204" pitchFamily="34" charset="0"/>
              </a:defRPr>
            </a:lvl1pPr>
            <a:lvl2pPr marL="742950" indent="-285750">
              <a:defRPr>
                <a:solidFill>
                  <a:schemeClr val="tx1"/>
                </a:solidFill>
                <a:latin typeface="Times New Roman" panose="02020603050405020304" pitchFamily="18" charset="0"/>
                <a:cs typeface="Arial" panose="020B0604020202020204" pitchFamily="34" charset="0"/>
              </a:defRPr>
            </a:lvl2pPr>
            <a:lvl3pPr marL="1143000" indent="-228600">
              <a:defRPr>
                <a:solidFill>
                  <a:schemeClr val="tx1"/>
                </a:solidFill>
                <a:latin typeface="Times New Roman" panose="02020603050405020304" pitchFamily="18" charset="0"/>
                <a:cs typeface="Arial" panose="020B0604020202020204" pitchFamily="34" charset="0"/>
              </a:defRPr>
            </a:lvl3pPr>
            <a:lvl4pPr marL="1600200" indent="-228600">
              <a:defRPr>
                <a:solidFill>
                  <a:schemeClr val="tx1"/>
                </a:solidFill>
                <a:latin typeface="Times New Roman" panose="02020603050405020304" pitchFamily="18" charset="0"/>
                <a:cs typeface="Arial" panose="020B0604020202020204" pitchFamily="34" charset="0"/>
              </a:defRPr>
            </a:lvl4pPr>
            <a:lvl5pPr marL="2057400" indent="-228600">
              <a:defRPr>
                <a:solidFill>
                  <a:schemeClr val="tx1"/>
                </a:solidFill>
                <a:latin typeface="Times New Roman" panose="02020603050405020304" pitchFamily="18"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Times New Roman" panose="02020603050405020304" pitchFamily="18" charset="0"/>
                <a:cs typeface="Arial" panose="020B0604020202020204" pitchFamily="34" charset="0"/>
              </a:defRPr>
            </a:lvl9pPr>
          </a:lstStyle>
          <a:p>
            <a:pPr algn="ctr" eaLnBrk="1" hangingPunct="1">
              <a:defRPr/>
            </a:pPr>
            <a:r>
              <a:rPr lang="en-US" altLang="ru-RU" sz="3200" b="1" dirty="0"/>
              <a:t>5</a:t>
            </a:r>
            <a:endParaRPr lang="ru-RU" altLang="ru-RU" sz="2400" dirty="0">
              <a:latin typeface="Arial" panose="020B0604020202020204" pitchFamily="34" charset="0"/>
            </a:endParaRPr>
          </a:p>
        </p:txBody>
      </p:sp>
      <p:sp>
        <p:nvSpPr>
          <p:cNvPr id="9" name="Rectangle 15"/>
          <p:cNvSpPr>
            <a:spLocks noChangeArrowheads="1"/>
          </p:cNvSpPr>
          <p:nvPr/>
        </p:nvSpPr>
        <p:spPr bwMode="auto">
          <a:xfrm>
            <a:off x="2531634" y="362663"/>
            <a:ext cx="9076165" cy="793036"/>
          </a:xfrm>
          <a:prstGeom prst="rect">
            <a:avLst/>
          </a:prstGeom>
          <a:solidFill>
            <a:schemeClr val="accent1"/>
          </a:solidFill>
          <a:ln>
            <a:solidFill>
              <a:schemeClr val="accent3"/>
            </a:solidFill>
            <a:headEnd/>
            <a:tailEnd/>
          </a:ln>
        </p:spPr>
        <p:style>
          <a:lnRef idx="1">
            <a:schemeClr val="accent4"/>
          </a:lnRef>
          <a:fillRef idx="2">
            <a:schemeClr val="accent4"/>
          </a:fillRef>
          <a:effectRef idx="1">
            <a:schemeClr val="accent4"/>
          </a:effectRef>
          <a:fontRef idx="minor">
            <a:schemeClr val="dk1"/>
          </a:fontRef>
        </p:style>
        <p:txBody>
          <a:bodyPr/>
          <a:lstStyle>
            <a:lvl1pPr>
              <a:defRPr>
                <a:solidFill>
                  <a:schemeClr val="tx1"/>
                </a:solidFill>
                <a:latin typeface="Arial" panose="020B0604020202020204" pitchFamily="34" charset="0"/>
                <a:cs typeface="Arial" panose="020B0604020202020204" pitchFamily="34" charset="0"/>
              </a:defRPr>
            </a:lvl1pPr>
            <a:lvl2pPr marL="742950" indent="-285750">
              <a:defRPr>
                <a:solidFill>
                  <a:schemeClr val="tx1"/>
                </a:solidFill>
                <a:latin typeface="Arial" panose="020B0604020202020204" pitchFamily="34" charset="0"/>
                <a:cs typeface="Arial" panose="020B0604020202020204" pitchFamily="34" charset="0"/>
              </a:defRPr>
            </a:lvl2pPr>
            <a:lvl3pPr marL="1143000" indent="-228600">
              <a:defRPr>
                <a:solidFill>
                  <a:schemeClr val="tx1"/>
                </a:solidFill>
                <a:latin typeface="Arial" panose="020B0604020202020204" pitchFamily="34" charset="0"/>
                <a:cs typeface="Arial" panose="020B0604020202020204" pitchFamily="34" charset="0"/>
              </a:defRPr>
            </a:lvl3pPr>
            <a:lvl4pPr marL="1600200" indent="-228600">
              <a:defRPr>
                <a:solidFill>
                  <a:schemeClr val="tx1"/>
                </a:solidFill>
                <a:latin typeface="Arial" panose="020B0604020202020204" pitchFamily="34" charset="0"/>
                <a:cs typeface="Arial" panose="020B0604020202020204" pitchFamily="34" charset="0"/>
              </a:defRPr>
            </a:lvl4pPr>
            <a:lvl5pPr marL="2057400" indent="-228600">
              <a:defRPr>
                <a:solidFill>
                  <a:schemeClr val="tx1"/>
                </a:solidFill>
                <a:latin typeface="Arial" panose="020B0604020202020204" pitchFamily="34" charset="0"/>
                <a:cs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cs typeface="Arial" panose="020B0604020202020204" pitchFamily="34" charset="0"/>
              </a:defRPr>
            </a:lvl9pPr>
          </a:lstStyle>
          <a:p>
            <a:pPr algn="ctr" eaLnBrk="1" hangingPunct="1">
              <a:defRPr/>
            </a:pPr>
            <a:r>
              <a:rPr lang="en-US" sz="2400" b="1" dirty="0" err="1" smtClean="0">
                <a:latin typeface="Times New Roman" pitchFamily="18" charset="0"/>
                <a:ea typeface="Batang" pitchFamily="18" charset="-127"/>
              </a:rPr>
              <a:t>Robotning</a:t>
            </a:r>
            <a:r>
              <a:rPr lang="en-US" sz="2400" b="1" dirty="0" smtClean="0">
                <a:latin typeface="Times New Roman" pitchFamily="18" charset="0"/>
                <a:ea typeface="Batang" pitchFamily="18" charset="-127"/>
              </a:rPr>
              <a:t> 3d </a:t>
            </a:r>
            <a:r>
              <a:rPr lang="en-US" sz="2400" b="1" dirty="0" err="1" smtClean="0">
                <a:latin typeface="Times New Roman" pitchFamily="18" charset="0"/>
                <a:ea typeface="Batang" pitchFamily="18" charset="-127"/>
              </a:rPr>
              <a:t>ko’rinishi</a:t>
            </a:r>
            <a:r>
              <a:rPr lang="en-US" sz="2400" b="1" dirty="0" smtClean="0">
                <a:latin typeface="Times New Roman" pitchFamily="18" charset="0"/>
                <a:ea typeface="Batang" pitchFamily="18" charset="-127"/>
              </a:rPr>
              <a:t> </a:t>
            </a:r>
            <a:r>
              <a:rPr lang="en-US" sz="2400" b="1" dirty="0" err="1" smtClean="0">
                <a:latin typeface="Times New Roman" pitchFamily="18" charset="0"/>
                <a:ea typeface="Batang" pitchFamily="18" charset="-127"/>
              </a:rPr>
              <a:t>hamda</a:t>
            </a:r>
            <a:r>
              <a:rPr lang="en-US" sz="2400" b="1" dirty="0" smtClean="0">
                <a:latin typeface="Times New Roman" pitchFamily="18" charset="0"/>
                <a:ea typeface="Batang" pitchFamily="18" charset="-127"/>
              </a:rPr>
              <a:t> </a:t>
            </a:r>
          </a:p>
          <a:p>
            <a:pPr algn="ctr" eaLnBrk="1" hangingPunct="1">
              <a:defRPr/>
            </a:pPr>
            <a:r>
              <a:rPr lang="en-US" sz="2400" b="1" dirty="0" smtClean="0">
                <a:latin typeface="Times New Roman" pitchFamily="18" charset="0"/>
                <a:ea typeface="Batang" pitchFamily="18" charset="-127"/>
              </a:rPr>
              <a:t>3d </a:t>
            </a:r>
            <a:r>
              <a:rPr lang="en-US" sz="2400" b="1" dirty="0" err="1" smtClean="0">
                <a:latin typeface="Times New Roman" pitchFamily="18" charset="0"/>
                <a:ea typeface="Batang" pitchFamily="18" charset="-127"/>
              </a:rPr>
              <a:t>printerdan</a:t>
            </a:r>
            <a:r>
              <a:rPr lang="en-US" sz="2400" b="1" dirty="0" smtClean="0">
                <a:latin typeface="Times New Roman" pitchFamily="18" charset="0"/>
                <a:ea typeface="Batang" pitchFamily="18" charset="-127"/>
              </a:rPr>
              <a:t> </a:t>
            </a:r>
            <a:r>
              <a:rPr lang="en-US" sz="2400" b="1" dirty="0" err="1" smtClean="0">
                <a:latin typeface="Times New Roman" pitchFamily="18" charset="0"/>
                <a:ea typeface="Batang" pitchFamily="18" charset="-127"/>
              </a:rPr>
              <a:t>chiqarilgan</a:t>
            </a:r>
            <a:r>
              <a:rPr lang="en-US" sz="2400" b="1" dirty="0" smtClean="0">
                <a:latin typeface="Times New Roman" pitchFamily="18" charset="0"/>
                <a:ea typeface="Batang" pitchFamily="18" charset="-127"/>
              </a:rPr>
              <a:t> </a:t>
            </a:r>
            <a:r>
              <a:rPr lang="en-US" sz="2400" b="1" dirty="0" err="1" smtClean="0">
                <a:latin typeface="Times New Roman" pitchFamily="18" charset="0"/>
                <a:ea typeface="Batang" pitchFamily="18" charset="-127"/>
              </a:rPr>
              <a:t>holati</a:t>
            </a:r>
            <a:endParaRPr lang="uz-Cyrl-UZ" sz="2400" dirty="0">
              <a:latin typeface="Times New Roman" pitchFamily="18" charset="0"/>
            </a:endParaRPr>
          </a:p>
          <a:p>
            <a:pPr algn="just" eaLnBrk="1" hangingPunct="1">
              <a:defRPr/>
            </a:pPr>
            <a:endParaRPr lang="uz-Cyrl-UZ" sz="1600" b="1" dirty="0">
              <a:solidFill>
                <a:srgbClr val="000099"/>
              </a:solidFill>
              <a:latin typeface="Times New Roman" panose="02020603050405020304" pitchFamily="18" charset="0"/>
            </a:endParaRPr>
          </a:p>
        </p:txBody>
      </p:sp>
      <p:pic>
        <p:nvPicPr>
          <p:cNvPr id="10" name="Рисунок 9"/>
          <p:cNvPicPr>
            <a:picLocks noChangeAspect="1"/>
          </p:cNvPicPr>
          <p:nvPr/>
        </p:nvPicPr>
        <p:blipFill rotWithShape="1">
          <a:blip r:embed="rId3"/>
          <a:srcRect l="1" t="13446" r="18757" b="25084"/>
          <a:stretch/>
        </p:blipFill>
        <p:spPr>
          <a:xfrm>
            <a:off x="7182465" y="1223972"/>
            <a:ext cx="3473655" cy="5441984"/>
          </a:xfrm>
          <a:prstGeom prst="rect">
            <a:avLst/>
          </a:prstGeom>
        </p:spPr>
      </p:pic>
    </p:spTree>
    <p:extLst>
      <p:ext uri="{BB962C8B-B14F-4D97-AF65-F5344CB8AC3E}">
        <p14:creationId xmlns:p14="http://schemas.microsoft.com/office/powerpoint/2010/main" val="34348610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653143" y="420914"/>
            <a:ext cx="10551885" cy="6205354"/>
          </a:xfrm>
        </p:spPr>
        <p:txBody>
          <a:bodyPr>
            <a:normAutofit fontScale="85000" lnSpcReduction="20000"/>
          </a:bodyPr>
          <a:lstStyle/>
          <a:p>
            <a:pPr algn="ctr">
              <a:buNone/>
            </a:pPr>
            <a:r>
              <a:rPr lang="en-US" sz="3300" b="1" dirty="0" smtClean="0">
                <a:solidFill>
                  <a:schemeClr val="accent6"/>
                </a:solidFill>
              </a:rPr>
              <a:t>KIMLAR SOTIB OLADI ?</a:t>
            </a:r>
          </a:p>
          <a:p>
            <a:pPr algn="ctr">
              <a:buNone/>
            </a:pPr>
            <a:endParaRPr lang="en-US" sz="2400" dirty="0" smtClean="0">
              <a:solidFill>
                <a:schemeClr val="accent6"/>
              </a:solidFill>
            </a:endParaRPr>
          </a:p>
          <a:p>
            <a:pPr>
              <a:lnSpc>
                <a:spcPct val="150000"/>
              </a:lnSpc>
              <a:buNone/>
            </a:pPr>
            <a:r>
              <a:rPr lang="en-US" sz="2400" b="1" dirty="0" smtClean="0">
                <a:solidFill>
                  <a:schemeClr val="tx1"/>
                </a:solidFill>
              </a:rPr>
              <a:t>          </a:t>
            </a:r>
            <a:r>
              <a:rPr lang="uz-Cyrl-UZ" sz="2400" b="1" dirty="0" smtClean="0">
                <a:solidFill>
                  <a:schemeClr val="tx1"/>
                </a:solidFill>
              </a:rPr>
              <a:t>Birgina </a:t>
            </a:r>
            <a:r>
              <a:rPr lang="uz-Cyrl-UZ" sz="2400" b="1" dirty="0" smtClean="0">
                <a:solidFill>
                  <a:srgbClr val="FFFF00"/>
                </a:solidFill>
              </a:rPr>
              <a:t>Andijon viloyatining </a:t>
            </a:r>
            <a:r>
              <a:rPr lang="uz-Cyrl-UZ" sz="2400" b="1" dirty="0" smtClean="0">
                <a:solidFill>
                  <a:schemeClr val="tx1"/>
                </a:solidFill>
              </a:rPr>
              <a:t>o’zida</a:t>
            </a:r>
            <a:endParaRPr lang="en-US" sz="2400" b="1" dirty="0" smtClean="0">
              <a:solidFill>
                <a:schemeClr val="tx1"/>
              </a:solidFill>
            </a:endParaRPr>
          </a:p>
          <a:p>
            <a:pPr>
              <a:lnSpc>
                <a:spcPct val="150000"/>
              </a:lnSpc>
              <a:buFontTx/>
              <a:buChar char="-"/>
            </a:pPr>
            <a:r>
              <a:rPr lang="uz-Cyrl-UZ" sz="2400" b="1" dirty="0" smtClean="0">
                <a:solidFill>
                  <a:schemeClr val="tx1"/>
                </a:solidFill>
              </a:rPr>
              <a:t>750dan ortiq </a:t>
            </a:r>
            <a:r>
              <a:rPr lang="uz-Cyrl-UZ" sz="2400" b="1" dirty="0" smtClean="0">
                <a:solidFill>
                  <a:srgbClr val="FFFF00"/>
                </a:solidFill>
              </a:rPr>
              <a:t>nodavlat va davlat maktablari </a:t>
            </a:r>
            <a:r>
              <a:rPr lang="en-US" sz="2400" b="1" dirty="0" smtClean="0">
                <a:solidFill>
                  <a:srgbClr val="FFFF00"/>
                </a:solidFill>
              </a:rPr>
              <a:t> ;</a:t>
            </a:r>
          </a:p>
          <a:p>
            <a:pPr>
              <a:lnSpc>
                <a:spcPct val="150000"/>
              </a:lnSpc>
              <a:buFontTx/>
              <a:buChar char="-"/>
            </a:pPr>
            <a:r>
              <a:rPr lang="uz-Cyrl-UZ" sz="2400" b="1" dirty="0" smtClean="0">
                <a:solidFill>
                  <a:schemeClr val="tx1"/>
                </a:solidFill>
              </a:rPr>
              <a:t>100 dan ortiq </a:t>
            </a:r>
            <a:r>
              <a:rPr lang="uz-Cyrl-UZ" sz="2400" b="1" dirty="0" smtClean="0">
                <a:solidFill>
                  <a:srgbClr val="FFFF00"/>
                </a:solidFill>
              </a:rPr>
              <a:t>o’quv markazlar</a:t>
            </a:r>
            <a:r>
              <a:rPr lang="en-US" sz="2400" b="1" dirty="0" smtClean="0">
                <a:solidFill>
                  <a:srgbClr val="FFFF00"/>
                </a:solidFill>
              </a:rPr>
              <a:t> </a:t>
            </a:r>
            <a:r>
              <a:rPr lang="uz-Cyrl-UZ" sz="2400" b="1" dirty="0" smtClean="0">
                <a:solidFill>
                  <a:srgbClr val="FFFF00"/>
                </a:solidFill>
              </a:rPr>
              <a:t> </a:t>
            </a:r>
            <a:r>
              <a:rPr lang="en-US" sz="2400" b="1" dirty="0" smtClean="0">
                <a:solidFill>
                  <a:schemeClr val="tx1"/>
                </a:solidFill>
              </a:rPr>
              <a:t>;</a:t>
            </a:r>
          </a:p>
          <a:p>
            <a:pPr>
              <a:lnSpc>
                <a:spcPct val="150000"/>
              </a:lnSpc>
              <a:buFontTx/>
              <a:buChar char="-"/>
            </a:pPr>
            <a:r>
              <a:rPr lang="uz-Cyrl-UZ" sz="2400" b="1" dirty="0" smtClean="0">
                <a:solidFill>
                  <a:schemeClr val="tx1"/>
                </a:solidFill>
              </a:rPr>
              <a:t> 100 dan ortiq </a:t>
            </a:r>
            <a:r>
              <a:rPr lang="uz-Cyrl-UZ" sz="2400" b="1" dirty="0" smtClean="0">
                <a:solidFill>
                  <a:srgbClr val="FFFF00"/>
                </a:solidFill>
              </a:rPr>
              <a:t>bolalar bo</a:t>
            </a:r>
            <a:r>
              <a:rPr lang="en-US" sz="2400" b="1" dirty="0" smtClean="0">
                <a:solidFill>
                  <a:srgbClr val="FFFF00"/>
                </a:solidFill>
              </a:rPr>
              <a:t>g</a:t>
            </a:r>
            <a:r>
              <a:rPr lang="uz-Cyrl-UZ" sz="2400" b="1" dirty="0" smtClean="0">
                <a:solidFill>
                  <a:srgbClr val="FFFF00"/>
                </a:solidFill>
              </a:rPr>
              <a:t>’chasi</a:t>
            </a:r>
            <a:r>
              <a:rPr lang="en-US" sz="2400" b="1" dirty="0" smtClean="0">
                <a:solidFill>
                  <a:srgbClr val="FFFF00"/>
                </a:solidFill>
              </a:rPr>
              <a:t> ;</a:t>
            </a:r>
          </a:p>
          <a:p>
            <a:pPr>
              <a:lnSpc>
                <a:spcPct val="150000"/>
              </a:lnSpc>
              <a:buFontTx/>
              <a:buChar char="-"/>
            </a:pPr>
            <a:r>
              <a:rPr lang="uz-Cyrl-UZ" sz="2400" b="1" dirty="0" smtClean="0">
                <a:solidFill>
                  <a:schemeClr val="tx1"/>
                </a:solidFill>
              </a:rPr>
              <a:t>40 dan ortiq  </a:t>
            </a:r>
            <a:r>
              <a:rPr lang="uz-Cyrl-UZ" sz="2400" b="1" dirty="0" smtClean="0">
                <a:solidFill>
                  <a:srgbClr val="FFFF00"/>
                </a:solidFill>
              </a:rPr>
              <a:t>maktab-internat </a:t>
            </a:r>
            <a:r>
              <a:rPr lang="en-US" sz="2400" b="1" dirty="0" smtClean="0">
                <a:solidFill>
                  <a:srgbClr val="FFFF00"/>
                </a:solidFill>
              </a:rPr>
              <a:t> ;</a:t>
            </a:r>
          </a:p>
          <a:p>
            <a:pPr>
              <a:lnSpc>
                <a:spcPct val="150000"/>
              </a:lnSpc>
              <a:buFontTx/>
              <a:buChar char="-"/>
            </a:pPr>
            <a:r>
              <a:rPr lang="uz-Cyrl-UZ" sz="2400" b="1" dirty="0" smtClean="0">
                <a:solidFill>
                  <a:schemeClr val="tx1"/>
                </a:solidFill>
              </a:rPr>
              <a:t>15 dan ortiq </a:t>
            </a:r>
            <a:r>
              <a:rPr lang="uz-Cyrl-UZ" sz="2400" b="1" dirty="0" smtClean="0">
                <a:solidFill>
                  <a:srgbClr val="FFFF00"/>
                </a:solidFill>
              </a:rPr>
              <a:t>“Barkamol avlod” bolalar markazlari</a:t>
            </a:r>
            <a:r>
              <a:rPr lang="en-US" sz="2400" b="1" dirty="0" smtClean="0">
                <a:solidFill>
                  <a:srgbClr val="FFFF00"/>
                </a:solidFill>
              </a:rPr>
              <a:t>  ;</a:t>
            </a:r>
          </a:p>
          <a:p>
            <a:pPr>
              <a:lnSpc>
                <a:spcPct val="150000"/>
              </a:lnSpc>
              <a:buFontTx/>
              <a:buChar char="-"/>
            </a:pPr>
            <a:r>
              <a:rPr lang="en-US" sz="2400" b="1" dirty="0" err="1" smtClean="0">
                <a:solidFill>
                  <a:schemeClr val="tx1"/>
                </a:solidFill>
              </a:rPr>
              <a:t>har</a:t>
            </a:r>
            <a:r>
              <a:rPr lang="en-US" sz="2400" b="1" dirty="0" smtClean="0">
                <a:solidFill>
                  <a:schemeClr val="tx1"/>
                </a:solidFill>
              </a:rPr>
              <a:t> </a:t>
            </a:r>
            <a:r>
              <a:rPr lang="en-US" sz="2400" b="1" dirty="0" err="1" smtClean="0">
                <a:solidFill>
                  <a:schemeClr val="tx1"/>
                </a:solidFill>
              </a:rPr>
              <a:t>qaysi</a:t>
            </a:r>
            <a:r>
              <a:rPr lang="en-US" sz="2400" b="1" dirty="0" smtClean="0">
                <a:solidFill>
                  <a:schemeClr val="tx1"/>
                </a:solidFill>
              </a:rPr>
              <a:t> </a:t>
            </a:r>
            <a:r>
              <a:rPr lang="en-US" sz="2400" b="1" dirty="0" err="1" smtClean="0">
                <a:solidFill>
                  <a:schemeClr val="tx1"/>
                </a:solidFill>
              </a:rPr>
              <a:t>inson</a:t>
            </a:r>
            <a:r>
              <a:rPr lang="en-US" sz="2400" b="1" dirty="0" smtClean="0">
                <a:solidFill>
                  <a:schemeClr val="tx1"/>
                </a:solidFill>
              </a:rPr>
              <a:t> </a:t>
            </a:r>
            <a:r>
              <a:rPr lang="en-US" sz="2400" b="1" dirty="0" err="1" smtClean="0">
                <a:solidFill>
                  <a:schemeClr val="tx1"/>
                </a:solidFill>
              </a:rPr>
              <a:t>o’z</a:t>
            </a:r>
            <a:r>
              <a:rPr lang="en-US" sz="2400" b="1" dirty="0" smtClean="0">
                <a:solidFill>
                  <a:schemeClr val="tx1"/>
                </a:solidFill>
              </a:rPr>
              <a:t> </a:t>
            </a:r>
            <a:r>
              <a:rPr lang="en-US" sz="2400" b="1" dirty="0" err="1" smtClean="0">
                <a:solidFill>
                  <a:schemeClr val="tx1"/>
                </a:solidFill>
              </a:rPr>
              <a:t>farzandi</a:t>
            </a:r>
            <a:r>
              <a:rPr lang="en-US" sz="2400" b="1" dirty="0" smtClean="0">
                <a:solidFill>
                  <a:schemeClr val="tx1"/>
                </a:solidFill>
              </a:rPr>
              <a:t> </a:t>
            </a:r>
            <a:r>
              <a:rPr lang="en-US" sz="2400" b="1" dirty="0" err="1" smtClean="0">
                <a:solidFill>
                  <a:schemeClr val="tx1"/>
                </a:solidFill>
              </a:rPr>
              <a:t>uchun</a:t>
            </a:r>
            <a:r>
              <a:rPr lang="en-US" sz="2400" b="1" dirty="0" smtClean="0">
                <a:solidFill>
                  <a:schemeClr val="tx1"/>
                </a:solidFill>
              </a:rPr>
              <a:t> </a:t>
            </a:r>
            <a:r>
              <a:rPr lang="en-US" sz="2400" b="1" dirty="0" err="1" smtClean="0">
                <a:solidFill>
                  <a:schemeClr val="tx1"/>
                </a:solidFill>
              </a:rPr>
              <a:t>sotib</a:t>
            </a:r>
            <a:r>
              <a:rPr lang="en-US" sz="2400" b="1" dirty="0" smtClean="0">
                <a:solidFill>
                  <a:schemeClr val="tx1"/>
                </a:solidFill>
              </a:rPr>
              <a:t> </a:t>
            </a:r>
            <a:r>
              <a:rPr lang="en-US" sz="2400" b="1" dirty="0" err="1" smtClean="0">
                <a:solidFill>
                  <a:schemeClr val="tx1"/>
                </a:solidFill>
              </a:rPr>
              <a:t>olishi</a:t>
            </a:r>
            <a:r>
              <a:rPr lang="en-US" sz="2400" b="1" dirty="0" smtClean="0">
                <a:solidFill>
                  <a:schemeClr val="tx1"/>
                </a:solidFill>
              </a:rPr>
              <a:t> </a:t>
            </a:r>
            <a:r>
              <a:rPr lang="en-US" sz="2400" b="1" dirty="0" err="1" smtClean="0">
                <a:solidFill>
                  <a:schemeClr val="tx1"/>
                </a:solidFill>
              </a:rPr>
              <a:t>mumkin</a:t>
            </a:r>
            <a:r>
              <a:rPr lang="en-US" sz="2400" b="1" dirty="0" smtClean="0">
                <a:solidFill>
                  <a:schemeClr val="tx1"/>
                </a:solidFill>
              </a:rPr>
              <a:t>  ;</a:t>
            </a:r>
            <a:endParaRPr lang="ru-RU" sz="2400" b="1" dirty="0" smtClean="0">
              <a:solidFill>
                <a:schemeClr val="tx1"/>
              </a:solidFill>
            </a:endParaRPr>
          </a:p>
          <a:p>
            <a:pPr>
              <a:lnSpc>
                <a:spcPct val="150000"/>
              </a:lnSpc>
              <a:buNone/>
            </a:pPr>
            <a:r>
              <a:rPr lang="en-US" sz="2400" b="1" dirty="0" smtClean="0">
                <a:solidFill>
                  <a:srgbClr val="FFFF00"/>
                </a:solidFill>
              </a:rPr>
              <a:t>              </a:t>
            </a:r>
            <a:r>
              <a:rPr lang="en-US" sz="2400" b="1" dirty="0" err="1" smtClean="0">
                <a:solidFill>
                  <a:srgbClr val="FFFF00"/>
                </a:solidFill>
              </a:rPr>
              <a:t>Respublika</a:t>
            </a:r>
            <a:r>
              <a:rPr lang="en-US" sz="2400" b="1" dirty="0" smtClean="0">
                <a:solidFill>
                  <a:srgbClr val="FFFF00"/>
                </a:solidFill>
              </a:rPr>
              <a:t> </a:t>
            </a:r>
            <a:r>
              <a:rPr lang="en-US" sz="2400" b="1" dirty="0" err="1" smtClean="0">
                <a:solidFill>
                  <a:srgbClr val="FFFF00"/>
                </a:solidFill>
              </a:rPr>
              <a:t>bo’yicha</a:t>
            </a:r>
            <a:r>
              <a:rPr lang="en-US" sz="2400" b="1" dirty="0" smtClean="0">
                <a:solidFill>
                  <a:srgbClr val="FFFF00"/>
                </a:solidFill>
              </a:rPr>
              <a:t> </a:t>
            </a:r>
            <a:r>
              <a:rPr lang="en-US" sz="2400" b="1" dirty="0" err="1" smtClean="0">
                <a:solidFill>
                  <a:srgbClr val="FFFF00"/>
                </a:solidFill>
              </a:rPr>
              <a:t>hisoblasak</a:t>
            </a:r>
            <a:r>
              <a:rPr lang="en-US" sz="2400" b="1" dirty="0" smtClean="0">
                <a:solidFill>
                  <a:srgbClr val="FFFF00"/>
                </a:solidFill>
              </a:rPr>
              <a:t> </a:t>
            </a:r>
            <a:r>
              <a:rPr lang="en-US" sz="2400" b="1" dirty="0" err="1" smtClean="0">
                <a:solidFill>
                  <a:srgbClr val="FFFF00"/>
                </a:solidFill>
              </a:rPr>
              <a:t>bu</a:t>
            </a:r>
            <a:r>
              <a:rPr lang="en-US" sz="2400" b="1" dirty="0" smtClean="0">
                <a:solidFill>
                  <a:srgbClr val="FFFF00"/>
                </a:solidFill>
              </a:rPr>
              <a:t> </a:t>
            </a:r>
            <a:r>
              <a:rPr lang="en-US" sz="2400" b="1" dirty="0" err="1" smtClean="0">
                <a:solidFill>
                  <a:srgbClr val="FFFF00"/>
                </a:solidFill>
              </a:rPr>
              <a:t>raqamlar</a:t>
            </a:r>
            <a:r>
              <a:rPr lang="en-US" sz="2400" b="1" dirty="0" smtClean="0">
                <a:solidFill>
                  <a:srgbClr val="FFFF00"/>
                </a:solidFill>
              </a:rPr>
              <a:t> 12 </a:t>
            </a:r>
            <a:r>
              <a:rPr lang="en-US" sz="2400" b="1" dirty="0" err="1" smtClean="0">
                <a:solidFill>
                  <a:srgbClr val="FFFF00"/>
                </a:solidFill>
              </a:rPr>
              <a:t>baravar</a:t>
            </a:r>
            <a:r>
              <a:rPr lang="en-US" sz="2400" b="1" dirty="0" smtClean="0">
                <a:solidFill>
                  <a:srgbClr val="FFFF00"/>
                </a:solidFill>
              </a:rPr>
              <a:t> </a:t>
            </a:r>
            <a:r>
              <a:rPr lang="en-US" sz="2400" b="1" dirty="0" err="1" smtClean="0">
                <a:solidFill>
                  <a:srgbClr val="FFFF00"/>
                </a:solidFill>
              </a:rPr>
              <a:t>ortadi</a:t>
            </a:r>
            <a:r>
              <a:rPr lang="en-US" sz="2400" b="1" dirty="0" smtClean="0">
                <a:solidFill>
                  <a:srgbClr val="FFFF00"/>
                </a:solidFill>
              </a:rPr>
              <a:t>.</a:t>
            </a:r>
          </a:p>
          <a:p>
            <a:pPr>
              <a:lnSpc>
                <a:spcPct val="150000"/>
              </a:lnSpc>
              <a:buNone/>
            </a:pPr>
            <a:r>
              <a:rPr lang="en-US" sz="2400" b="1" dirty="0" smtClean="0">
                <a:solidFill>
                  <a:srgbClr val="FF0000"/>
                </a:solidFill>
              </a:rPr>
              <a:t/>
            </a:r>
            <a:br>
              <a:rPr lang="en-US" sz="2400" b="1" dirty="0" smtClean="0">
                <a:solidFill>
                  <a:srgbClr val="FF0000"/>
                </a:solidFill>
              </a:rPr>
            </a:br>
            <a:r>
              <a:rPr lang="en-US" sz="2400" b="1" dirty="0" smtClean="0">
                <a:solidFill>
                  <a:srgbClr val="FF0000"/>
                </a:solidFill>
              </a:rPr>
              <a:t>                                 </a:t>
            </a:r>
            <a:r>
              <a:rPr lang="en-US" sz="2400" b="1" dirty="0" err="1" smtClean="0">
                <a:solidFill>
                  <a:srgbClr val="FF0000"/>
                </a:solidFill>
              </a:rPr>
              <a:t>Robotning</a:t>
            </a:r>
            <a:r>
              <a:rPr lang="en-US" sz="2400" b="1" dirty="0" smtClean="0">
                <a:solidFill>
                  <a:srgbClr val="FF0000"/>
                </a:solidFill>
              </a:rPr>
              <a:t> </a:t>
            </a:r>
            <a:r>
              <a:rPr lang="en-US" sz="2400" b="1" dirty="0" err="1" smtClean="0">
                <a:solidFill>
                  <a:srgbClr val="FF0000"/>
                </a:solidFill>
              </a:rPr>
              <a:t>sotuv</a:t>
            </a:r>
            <a:r>
              <a:rPr lang="en-US" sz="2400" b="1" dirty="0" smtClean="0">
                <a:solidFill>
                  <a:srgbClr val="FF0000"/>
                </a:solidFill>
              </a:rPr>
              <a:t> </a:t>
            </a:r>
            <a:r>
              <a:rPr lang="en-US" sz="2400" b="1" dirty="0" err="1" smtClean="0">
                <a:solidFill>
                  <a:srgbClr val="FF0000"/>
                </a:solidFill>
              </a:rPr>
              <a:t>narxi</a:t>
            </a:r>
            <a:r>
              <a:rPr lang="en-US" sz="2400" b="1" dirty="0" smtClean="0">
                <a:solidFill>
                  <a:srgbClr val="FF0000"/>
                </a:solidFill>
              </a:rPr>
              <a:t> 4 </a:t>
            </a:r>
            <a:r>
              <a:rPr lang="en-US" sz="2400" b="1" dirty="0" err="1" smtClean="0">
                <a:solidFill>
                  <a:srgbClr val="FF0000"/>
                </a:solidFill>
              </a:rPr>
              <a:t>mln</a:t>
            </a:r>
            <a:r>
              <a:rPr lang="en-US" sz="2400" b="1" dirty="0" smtClean="0">
                <a:solidFill>
                  <a:srgbClr val="FF0000"/>
                </a:solidFill>
              </a:rPr>
              <a:t> </a:t>
            </a:r>
            <a:r>
              <a:rPr lang="en-US" sz="2400" b="1" dirty="0" err="1" smtClean="0">
                <a:solidFill>
                  <a:srgbClr val="FF0000"/>
                </a:solidFill>
              </a:rPr>
              <a:t>so’mga</a:t>
            </a:r>
            <a:r>
              <a:rPr lang="en-US" sz="2400" b="1" dirty="0" smtClean="0">
                <a:solidFill>
                  <a:srgbClr val="FF0000"/>
                </a:solidFill>
              </a:rPr>
              <a:t> </a:t>
            </a:r>
            <a:r>
              <a:rPr lang="en-US" sz="2400" b="1" dirty="0" err="1" smtClean="0">
                <a:solidFill>
                  <a:srgbClr val="FF0000"/>
                </a:solidFill>
              </a:rPr>
              <a:t>teng</a:t>
            </a:r>
            <a:r>
              <a:rPr lang="en-US" sz="2400" b="1" dirty="0" smtClean="0">
                <a:solidFill>
                  <a:srgbClr val="FF0000"/>
                </a:solidFill>
              </a:rPr>
              <a:t>.</a:t>
            </a:r>
            <a:endParaRPr lang="ru-RU" sz="2400" b="1" dirty="0" smtClean="0">
              <a:solidFill>
                <a:srgbClr val="FF0000"/>
              </a:solidFill>
            </a:endParaRPr>
          </a:p>
          <a:p>
            <a:endParaRPr lang="ru-RU"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Содержимое 2"/>
          <p:cNvSpPr>
            <a:spLocks noGrp="1"/>
          </p:cNvSpPr>
          <p:nvPr>
            <p:ph idx="1"/>
          </p:nvPr>
        </p:nvSpPr>
        <p:spPr>
          <a:xfrm>
            <a:off x="6060471" y="930809"/>
            <a:ext cx="5581935" cy="4352391"/>
          </a:xfrm>
        </p:spPr>
        <p:txBody>
          <a:bodyPr>
            <a:normAutofit/>
          </a:bodyPr>
          <a:lstStyle/>
          <a:p>
            <a:pPr>
              <a:lnSpc>
                <a:spcPct val="150000"/>
              </a:lnSpc>
              <a:buNone/>
            </a:pPr>
            <a:r>
              <a:rPr lang="en-US" b="1" dirty="0" smtClean="0">
                <a:solidFill>
                  <a:schemeClr val="tx1"/>
                </a:solidFill>
              </a:rPr>
              <a:t>        </a:t>
            </a:r>
            <a:r>
              <a:rPr lang="en-US" b="1" dirty="0" err="1" smtClean="0">
                <a:solidFill>
                  <a:schemeClr val="tx1"/>
                </a:solidFill>
              </a:rPr>
              <a:t>Dastlabki</a:t>
            </a:r>
            <a:r>
              <a:rPr lang="en-US" b="1" dirty="0" smtClean="0">
                <a:solidFill>
                  <a:schemeClr val="tx1"/>
                </a:solidFill>
              </a:rPr>
              <a:t> </a:t>
            </a:r>
            <a:r>
              <a:rPr lang="en-US" b="1" dirty="0" err="1" smtClean="0">
                <a:solidFill>
                  <a:schemeClr val="tx1"/>
                </a:solidFill>
              </a:rPr>
              <a:t>sinov</a:t>
            </a:r>
            <a:r>
              <a:rPr lang="en-US" b="1" dirty="0" smtClean="0">
                <a:solidFill>
                  <a:schemeClr val="tx1"/>
                </a:solidFill>
              </a:rPr>
              <a:t> </a:t>
            </a:r>
            <a:r>
              <a:rPr lang="en-US" b="1" dirty="0" err="1" smtClean="0">
                <a:solidFill>
                  <a:schemeClr val="tx1"/>
                </a:solidFill>
              </a:rPr>
              <a:t>Andijon</a:t>
            </a:r>
            <a:r>
              <a:rPr lang="en-US" b="1" dirty="0" smtClean="0">
                <a:solidFill>
                  <a:schemeClr val="tx1"/>
                </a:solidFill>
              </a:rPr>
              <a:t> </a:t>
            </a:r>
            <a:r>
              <a:rPr lang="en-US" b="1" dirty="0" err="1" smtClean="0">
                <a:solidFill>
                  <a:schemeClr val="tx1"/>
                </a:solidFill>
              </a:rPr>
              <a:t>viloyatidagi</a:t>
            </a:r>
            <a:r>
              <a:rPr lang="en-US" b="1" dirty="0" smtClean="0">
                <a:solidFill>
                  <a:schemeClr val="tx1"/>
                </a:solidFill>
              </a:rPr>
              <a:t> </a:t>
            </a:r>
            <a:r>
              <a:rPr lang="en-US" b="1" dirty="0" smtClean="0">
                <a:solidFill>
                  <a:srgbClr val="FFFF00"/>
                </a:solidFill>
              </a:rPr>
              <a:t>“</a:t>
            </a:r>
            <a:r>
              <a:rPr lang="en-US" b="1" dirty="0" err="1" smtClean="0">
                <a:solidFill>
                  <a:srgbClr val="FFFF00"/>
                </a:solidFill>
              </a:rPr>
              <a:t>Billi</a:t>
            </a:r>
            <a:r>
              <a:rPr lang="en-US" b="1" dirty="0" smtClean="0">
                <a:solidFill>
                  <a:srgbClr val="FFFF00"/>
                </a:solidFill>
              </a:rPr>
              <a:t>  </a:t>
            </a:r>
            <a:r>
              <a:rPr lang="en-US" b="1" dirty="0" err="1" smtClean="0">
                <a:solidFill>
                  <a:srgbClr val="FFFF00"/>
                </a:solidFill>
              </a:rPr>
              <a:t>bolalar</a:t>
            </a:r>
            <a:r>
              <a:rPr lang="en-US" b="1" dirty="0" smtClean="0">
                <a:solidFill>
                  <a:srgbClr val="FFFF00"/>
                </a:solidFill>
              </a:rPr>
              <a:t> </a:t>
            </a:r>
            <a:r>
              <a:rPr lang="en-US" b="1" dirty="0" err="1" smtClean="0">
                <a:solidFill>
                  <a:srgbClr val="FFFF00"/>
                </a:solidFill>
              </a:rPr>
              <a:t>akademiyasi</a:t>
            </a:r>
            <a:r>
              <a:rPr lang="en-US" b="1" dirty="0" smtClean="0">
                <a:solidFill>
                  <a:srgbClr val="FFFF00"/>
                </a:solidFill>
              </a:rPr>
              <a:t> ”</a:t>
            </a:r>
            <a:r>
              <a:rPr lang="en-US" b="1" dirty="0" smtClean="0">
                <a:solidFill>
                  <a:schemeClr val="tx1"/>
                </a:solidFill>
              </a:rPr>
              <a:t> da </a:t>
            </a:r>
            <a:r>
              <a:rPr lang="en-US" b="1" dirty="0" err="1" smtClean="0">
                <a:solidFill>
                  <a:schemeClr val="tx1"/>
                </a:solidFill>
              </a:rPr>
              <a:t>o’tkazildi</a:t>
            </a:r>
            <a:r>
              <a:rPr lang="en-US" b="1" dirty="0" smtClean="0">
                <a:solidFill>
                  <a:schemeClr val="tx1"/>
                </a:solidFill>
              </a:rPr>
              <a:t>  </a:t>
            </a:r>
            <a:r>
              <a:rPr lang="en-US" b="1" dirty="0" err="1" smtClean="0">
                <a:solidFill>
                  <a:schemeClr val="tx1"/>
                </a:solidFill>
              </a:rPr>
              <a:t>va</a:t>
            </a:r>
            <a:r>
              <a:rPr lang="en-US" b="1" dirty="0" smtClean="0">
                <a:solidFill>
                  <a:schemeClr val="tx1"/>
                </a:solidFill>
              </a:rPr>
              <a:t> </a:t>
            </a:r>
            <a:r>
              <a:rPr lang="en-US" b="1" dirty="0" err="1" smtClean="0">
                <a:solidFill>
                  <a:schemeClr val="tx1"/>
                </a:solidFill>
              </a:rPr>
              <a:t>ushbu</a:t>
            </a:r>
            <a:r>
              <a:rPr lang="en-US" b="1" dirty="0" smtClean="0">
                <a:solidFill>
                  <a:schemeClr val="tx1"/>
                </a:solidFill>
              </a:rPr>
              <a:t> </a:t>
            </a:r>
            <a:r>
              <a:rPr lang="en-US" b="1" dirty="0" err="1" smtClean="0">
                <a:solidFill>
                  <a:schemeClr val="tx1"/>
                </a:solidFill>
              </a:rPr>
              <a:t>akademiya</a:t>
            </a:r>
            <a:r>
              <a:rPr lang="en-US" b="1" dirty="0" smtClean="0">
                <a:solidFill>
                  <a:schemeClr val="tx1"/>
                </a:solidFill>
              </a:rPr>
              <a:t> </a:t>
            </a:r>
            <a:r>
              <a:rPr lang="en-US" b="1" dirty="0" err="1" smtClean="0">
                <a:solidFill>
                  <a:schemeClr val="tx1"/>
                </a:solidFill>
              </a:rPr>
              <a:t>o’qituvchilari</a:t>
            </a:r>
            <a:r>
              <a:rPr lang="en-US" b="1" dirty="0" smtClean="0">
                <a:solidFill>
                  <a:schemeClr val="tx1"/>
                </a:solidFill>
              </a:rPr>
              <a:t> </a:t>
            </a:r>
            <a:r>
              <a:rPr lang="en-US" b="1" dirty="0" err="1" smtClean="0">
                <a:solidFill>
                  <a:schemeClr val="tx1"/>
                </a:solidFill>
              </a:rPr>
              <a:t>hamda</a:t>
            </a:r>
            <a:r>
              <a:rPr lang="en-US" b="1" dirty="0" smtClean="0">
                <a:solidFill>
                  <a:schemeClr val="tx1"/>
                </a:solidFill>
              </a:rPr>
              <a:t> </a:t>
            </a:r>
            <a:r>
              <a:rPr lang="en-US" b="1" dirty="0" err="1" smtClean="0">
                <a:solidFill>
                  <a:schemeClr val="tx1"/>
                </a:solidFill>
              </a:rPr>
              <a:t>direktorida</a:t>
            </a:r>
            <a:r>
              <a:rPr lang="en-US" b="1" dirty="0" smtClean="0">
                <a:solidFill>
                  <a:schemeClr val="tx1"/>
                </a:solidFill>
              </a:rPr>
              <a:t>  </a:t>
            </a:r>
            <a:r>
              <a:rPr lang="en-US" b="1" dirty="0" err="1" smtClean="0">
                <a:solidFill>
                  <a:schemeClr val="tx1"/>
                </a:solidFill>
              </a:rPr>
              <a:t>katta</a:t>
            </a:r>
            <a:r>
              <a:rPr lang="en-US" b="1" dirty="0" smtClean="0">
                <a:solidFill>
                  <a:schemeClr val="tx1"/>
                </a:solidFill>
              </a:rPr>
              <a:t> </a:t>
            </a:r>
            <a:r>
              <a:rPr lang="en-US" b="1" dirty="0" err="1" smtClean="0">
                <a:solidFill>
                  <a:schemeClr val="tx1"/>
                </a:solidFill>
              </a:rPr>
              <a:t>qiziqish</a:t>
            </a:r>
            <a:r>
              <a:rPr lang="en-US" b="1" dirty="0" smtClean="0">
                <a:solidFill>
                  <a:schemeClr val="tx1"/>
                </a:solidFill>
              </a:rPr>
              <a:t> </a:t>
            </a:r>
            <a:r>
              <a:rPr lang="en-US" b="1" dirty="0" err="1" smtClean="0">
                <a:solidFill>
                  <a:schemeClr val="tx1"/>
                </a:solidFill>
              </a:rPr>
              <a:t>uyg’otdi</a:t>
            </a:r>
            <a:r>
              <a:rPr lang="en-US" b="1" dirty="0" smtClean="0">
                <a:solidFill>
                  <a:schemeClr val="tx1"/>
                </a:solidFill>
              </a:rPr>
              <a:t>.  </a:t>
            </a:r>
            <a:r>
              <a:rPr lang="en-US" b="1" dirty="0" err="1" smtClean="0">
                <a:solidFill>
                  <a:schemeClr val="tx1"/>
                </a:solidFill>
              </a:rPr>
              <a:t>Bolalar</a:t>
            </a:r>
            <a:r>
              <a:rPr lang="en-US" b="1" dirty="0" smtClean="0">
                <a:solidFill>
                  <a:schemeClr val="tx1"/>
                </a:solidFill>
              </a:rPr>
              <a:t> </a:t>
            </a:r>
            <a:r>
              <a:rPr lang="en-US" b="1" dirty="0" err="1" smtClean="0">
                <a:solidFill>
                  <a:schemeClr val="tx1"/>
                </a:solidFill>
              </a:rPr>
              <a:t>esa</a:t>
            </a:r>
            <a:r>
              <a:rPr lang="en-US" b="1" dirty="0" smtClean="0">
                <a:solidFill>
                  <a:schemeClr val="tx1"/>
                </a:solidFill>
              </a:rPr>
              <a:t>  </a:t>
            </a:r>
            <a:r>
              <a:rPr lang="en-US" b="1" dirty="0" err="1" smtClean="0">
                <a:solidFill>
                  <a:schemeClr val="tx1"/>
                </a:solidFill>
              </a:rPr>
              <a:t>o’qituvchi</a:t>
            </a:r>
            <a:r>
              <a:rPr lang="en-US" b="1" dirty="0" smtClean="0">
                <a:solidFill>
                  <a:schemeClr val="tx1"/>
                </a:solidFill>
              </a:rPr>
              <a:t> robot </a:t>
            </a:r>
            <a:r>
              <a:rPr lang="en-US" b="1" dirty="0" err="1" smtClean="0">
                <a:solidFill>
                  <a:schemeClr val="tx1"/>
                </a:solidFill>
              </a:rPr>
              <a:t>dan</a:t>
            </a:r>
            <a:r>
              <a:rPr lang="en-US" b="1" dirty="0" smtClean="0">
                <a:solidFill>
                  <a:schemeClr val="tx1"/>
                </a:solidFill>
              </a:rPr>
              <a:t> </a:t>
            </a:r>
            <a:r>
              <a:rPr lang="en-US" b="1" dirty="0" err="1" smtClean="0">
                <a:solidFill>
                  <a:srgbClr val="FFFF00"/>
                </a:solidFill>
              </a:rPr>
              <a:t>qiziqarli</a:t>
            </a:r>
            <a:r>
              <a:rPr lang="en-US" b="1" dirty="0" smtClean="0">
                <a:solidFill>
                  <a:srgbClr val="FFFF00"/>
                </a:solidFill>
              </a:rPr>
              <a:t>  </a:t>
            </a:r>
            <a:r>
              <a:rPr lang="en-US" b="1" dirty="0" err="1" smtClean="0">
                <a:solidFill>
                  <a:srgbClr val="FFFF00"/>
                </a:solidFill>
              </a:rPr>
              <a:t>va</a:t>
            </a:r>
            <a:r>
              <a:rPr lang="en-US" b="1" dirty="0" smtClean="0">
                <a:solidFill>
                  <a:srgbClr val="FFFF00"/>
                </a:solidFill>
              </a:rPr>
              <a:t> </a:t>
            </a:r>
            <a:r>
              <a:rPr lang="en-US" b="1" dirty="0" err="1" smtClean="0">
                <a:solidFill>
                  <a:srgbClr val="FFFF00"/>
                </a:solidFill>
              </a:rPr>
              <a:t>noan’anaviy</a:t>
            </a:r>
            <a:r>
              <a:rPr lang="en-US" b="1" dirty="0" smtClean="0">
                <a:solidFill>
                  <a:srgbClr val="FFFF00"/>
                </a:solidFill>
              </a:rPr>
              <a:t> </a:t>
            </a:r>
            <a:r>
              <a:rPr lang="en-US" b="1" dirty="0" err="1" smtClean="0">
                <a:solidFill>
                  <a:srgbClr val="FFFF00"/>
                </a:solidFill>
              </a:rPr>
              <a:t>tarzda</a:t>
            </a:r>
            <a:r>
              <a:rPr lang="en-US" b="1" dirty="0" smtClean="0">
                <a:solidFill>
                  <a:srgbClr val="FFFF00"/>
                </a:solidFill>
              </a:rPr>
              <a:t>  </a:t>
            </a:r>
            <a:r>
              <a:rPr lang="en-US" b="1" dirty="0" err="1" smtClean="0">
                <a:solidFill>
                  <a:schemeClr val="tx1"/>
                </a:solidFill>
              </a:rPr>
              <a:t>yangi</a:t>
            </a:r>
            <a:r>
              <a:rPr lang="en-US" b="1" dirty="0" smtClean="0">
                <a:solidFill>
                  <a:schemeClr val="tx1"/>
                </a:solidFill>
              </a:rPr>
              <a:t> </a:t>
            </a:r>
            <a:r>
              <a:rPr lang="en-US" b="1" dirty="0" err="1" smtClean="0">
                <a:solidFill>
                  <a:schemeClr val="tx1"/>
                </a:solidFill>
              </a:rPr>
              <a:t>inglizcha</a:t>
            </a:r>
            <a:r>
              <a:rPr lang="en-US" b="1" dirty="0" smtClean="0">
                <a:solidFill>
                  <a:schemeClr val="tx1"/>
                </a:solidFill>
              </a:rPr>
              <a:t> </a:t>
            </a:r>
            <a:r>
              <a:rPr lang="en-US" b="1" dirty="0" err="1" smtClean="0">
                <a:solidFill>
                  <a:schemeClr val="tx1"/>
                </a:solidFill>
              </a:rPr>
              <a:t>so’zlarni</a:t>
            </a:r>
            <a:r>
              <a:rPr lang="en-US" b="1" dirty="0" smtClean="0">
                <a:solidFill>
                  <a:schemeClr val="tx1"/>
                </a:solidFill>
              </a:rPr>
              <a:t> </a:t>
            </a:r>
            <a:r>
              <a:rPr lang="en-US" b="1" dirty="0" err="1" smtClean="0">
                <a:solidFill>
                  <a:schemeClr val="tx1"/>
                </a:solidFill>
              </a:rPr>
              <a:t>o’rganishdi</a:t>
            </a:r>
            <a:r>
              <a:rPr lang="en-US" b="1" dirty="0" smtClean="0">
                <a:solidFill>
                  <a:schemeClr val="tx1"/>
                </a:solidFill>
              </a:rPr>
              <a:t>.  </a:t>
            </a:r>
          </a:p>
          <a:p>
            <a:pPr>
              <a:buNone/>
            </a:pPr>
            <a:endParaRPr lang="ru-RU" dirty="0">
              <a:solidFill>
                <a:schemeClr val="tx1"/>
              </a:solidFill>
            </a:endParaRPr>
          </a:p>
        </p:txBody>
      </p:sp>
      <p:pic>
        <p:nvPicPr>
          <p:cNvPr id="5122" name="Picture 2"/>
          <p:cNvPicPr>
            <a:picLocks noChangeAspect="1" noChangeArrowheads="1"/>
          </p:cNvPicPr>
          <p:nvPr/>
        </p:nvPicPr>
        <p:blipFill>
          <a:blip r:embed="rId2"/>
          <a:srcRect l="25279" t="23601" r="21540" b="10075"/>
          <a:stretch>
            <a:fillRect/>
          </a:stretch>
        </p:blipFill>
        <p:spPr bwMode="auto">
          <a:xfrm rot="5400000">
            <a:off x="-549324" y="549322"/>
            <a:ext cx="6858000" cy="5759356"/>
          </a:xfrm>
          <a:prstGeom prst="rect">
            <a:avLst/>
          </a:prstGeom>
          <a:noFill/>
          <a:ln w="9525">
            <a:noFill/>
            <a:miter lim="800000"/>
            <a:headEnd/>
            <a:tailEnd/>
          </a:ln>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Содержимое 2"/>
          <p:cNvSpPr>
            <a:spLocks noGrp="1"/>
          </p:cNvSpPr>
          <p:nvPr>
            <p:ph idx="1"/>
          </p:nvPr>
        </p:nvSpPr>
        <p:spPr/>
        <p:txBody>
          <a:bodyPr/>
          <a:lstStyle/>
          <a:p>
            <a:endParaRPr lang="ru-RU"/>
          </a:p>
        </p:txBody>
      </p:sp>
      <p:pic>
        <p:nvPicPr>
          <p:cNvPr id="3074" name="Picture 2"/>
          <p:cNvPicPr>
            <a:picLocks noChangeAspect="1" noChangeArrowheads="1"/>
          </p:cNvPicPr>
          <p:nvPr/>
        </p:nvPicPr>
        <p:blipFill>
          <a:blip r:embed="rId2"/>
          <a:srcRect/>
          <a:stretch>
            <a:fillRect/>
          </a:stretch>
        </p:blipFill>
        <p:spPr bwMode="auto">
          <a:xfrm>
            <a:off x="101600" y="122832"/>
            <a:ext cx="11982733" cy="6660107"/>
          </a:xfrm>
          <a:prstGeom prst="rect">
            <a:avLst/>
          </a:prstGeom>
          <a:noFill/>
          <a:ln w="9525">
            <a:noFill/>
            <a:miter lim="800000"/>
            <a:headEnd/>
            <a:tailEnd/>
          </a:ln>
          <a:effectLst/>
        </p:spPr>
      </p:pic>
      <p:sp>
        <p:nvSpPr>
          <p:cNvPr id="4" name="TextBox 3"/>
          <p:cNvSpPr txBox="1"/>
          <p:nvPr/>
        </p:nvSpPr>
        <p:spPr>
          <a:xfrm>
            <a:off x="4124960" y="50373"/>
            <a:ext cx="7457440" cy="707886"/>
          </a:xfrm>
          <a:prstGeom prst="rect">
            <a:avLst/>
          </a:prstGeom>
          <a:noFill/>
        </p:spPr>
        <p:txBody>
          <a:bodyPr wrap="square" rtlCol="0">
            <a:spAutoFit/>
          </a:bodyPr>
          <a:lstStyle/>
          <a:p>
            <a:r>
              <a:rPr lang="en-US" sz="4000" b="1" dirty="0" smtClean="0">
                <a:solidFill>
                  <a:srgbClr val="FFFF00"/>
                </a:solidFill>
              </a:rPr>
              <a:t>Dastlabki sinov </a:t>
            </a:r>
            <a:endParaRPr lang="en-GB" sz="4000" b="1" dirty="0">
              <a:solidFill>
                <a:srgbClr val="FFFF00"/>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p:txBody>
          <a:bodyPr/>
          <a:lstStyle/>
          <a:p>
            <a:endParaRPr lang="ru-RU"/>
          </a:p>
        </p:txBody>
      </p:sp>
      <p:sp>
        <p:nvSpPr>
          <p:cNvPr id="3" name="Содержимое 2"/>
          <p:cNvSpPr>
            <a:spLocks noGrp="1"/>
          </p:cNvSpPr>
          <p:nvPr>
            <p:ph idx="1"/>
          </p:nvPr>
        </p:nvSpPr>
        <p:spPr/>
        <p:txBody>
          <a:bodyPr/>
          <a:lstStyle/>
          <a:p>
            <a:endParaRPr lang="ru-RU"/>
          </a:p>
        </p:txBody>
      </p:sp>
      <p:pic>
        <p:nvPicPr>
          <p:cNvPr id="8194" name="Picture 2"/>
          <p:cNvPicPr>
            <a:picLocks noChangeAspect="1" noChangeArrowheads="1"/>
          </p:cNvPicPr>
          <p:nvPr/>
        </p:nvPicPr>
        <p:blipFill>
          <a:blip r:embed="rId2"/>
          <a:srcRect/>
          <a:stretch>
            <a:fillRect/>
          </a:stretch>
        </p:blipFill>
        <p:spPr bwMode="auto">
          <a:xfrm>
            <a:off x="0" y="116160"/>
            <a:ext cx="12190413" cy="6619164"/>
          </a:xfrm>
          <a:prstGeom prst="rect">
            <a:avLst/>
          </a:prstGeom>
          <a:noFill/>
          <a:ln w="9525">
            <a:noFill/>
            <a:miter lim="800000"/>
            <a:headEnd/>
            <a:tailEnd/>
          </a:ln>
          <a:effectLst/>
        </p:spPr>
      </p:pic>
    </p:spTree>
  </p:cSld>
  <p:clrMapOvr>
    <a:masterClrMapping/>
  </p:clrMapOvr>
</p:sld>
</file>

<file path=ppt/theme/theme1.xml><?xml version="1.0" encoding="utf-8"?>
<a:theme xmlns:a="http://schemas.openxmlformats.org/drawingml/2006/main" name="Сектор">
  <a:themeElements>
    <a:clrScheme name="Сектор">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Сектор">
      <a:maj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Сектор">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ppt/theme/theme2.xml><?xml version="1.0" encoding="utf-8"?>
<a:theme xmlns:a="http://schemas.openxmlformats.org/drawingml/2006/main" name="Тема Office">
  <a:themeElements>
    <a:clrScheme name="Стандартная">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Стандартная">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1625</TotalTime>
  <Words>438</Words>
  <Application>Microsoft Office PowerPoint</Application>
  <PresentationFormat>Широкоэкранный</PresentationFormat>
  <Paragraphs>57</Paragraphs>
  <Slides>13</Slides>
  <Notes>1</Notes>
  <HiddenSlides>0</HiddenSlides>
  <MMClips>0</MMClips>
  <ScaleCrop>false</ScaleCrop>
  <HeadingPairs>
    <vt:vector size="6" baseType="variant">
      <vt:variant>
        <vt:lpstr>Использованные шрифты</vt:lpstr>
      </vt:variant>
      <vt:variant>
        <vt:i4>6</vt:i4>
      </vt:variant>
      <vt:variant>
        <vt:lpstr>Тема</vt:lpstr>
      </vt:variant>
      <vt:variant>
        <vt:i4>1</vt:i4>
      </vt:variant>
      <vt:variant>
        <vt:lpstr>Заголовки слайдов</vt:lpstr>
      </vt:variant>
      <vt:variant>
        <vt:i4>13</vt:i4>
      </vt:variant>
    </vt:vector>
  </HeadingPairs>
  <TitlesOfParts>
    <vt:vector size="20" baseType="lpstr">
      <vt:lpstr>Batang</vt:lpstr>
      <vt:lpstr>Arial</vt:lpstr>
      <vt:lpstr>Calibri</vt:lpstr>
      <vt:lpstr>Century Gothic</vt:lpstr>
      <vt:lpstr>Times New Roman</vt:lpstr>
      <vt:lpstr>Wingdings 3</vt:lpstr>
      <vt:lpstr>Сектор</vt:lpstr>
      <vt:lpstr>Loyiha nomi : O’qituvchi robot </vt:lpstr>
      <vt:lpstr>Respublikamizda  hozirgi kunda ta’limda qo’llaniladigan innovatsion ped texnologiyalarga bo’lgan talab  ortib bormoqda. Shulardan biri dars jarayoniga sun’iy intelektga ega bo’lgan robotlarni qo’llash hisoblanadi.   Shu kungacha mamalakatimizda fanlarni o‘rgatuvchi turli xil mobil dasturlar, saytlar yaratilgan lekin, fanlarni innovatsion tarzda o‘rgatuvchi ped texnologik robotlar ishlab chiqishga yetarlicha e’tibor qaratilmagan. Bu esa o’z navbatida bolalarni dars jarayoniga qiziqishini oshirishga hizmat qiladi.</vt:lpstr>
      <vt:lpstr>                       Robot nima qila oladi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TEXNOPARK</dc:creator>
  <cp:lastModifiedBy>user1</cp:lastModifiedBy>
  <cp:revision>117</cp:revision>
  <dcterms:created xsi:type="dcterms:W3CDTF">2022-05-07T14:15:16Z</dcterms:created>
  <dcterms:modified xsi:type="dcterms:W3CDTF">2023-06-28T15:27:57Z</dcterms:modified>
</cp:coreProperties>
</file>

<file path=docProps/thumbnail.jpeg>
</file>